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62" r:id="rId2"/>
    <p:sldId id="272" r:id="rId3"/>
    <p:sldId id="260" r:id="rId4"/>
    <p:sldId id="280" r:id="rId5"/>
    <p:sldId id="281" r:id="rId6"/>
    <p:sldId id="267" r:id="rId7"/>
    <p:sldId id="284" r:id="rId8"/>
    <p:sldId id="282" r:id="rId9"/>
    <p:sldId id="283" r:id="rId10"/>
    <p:sldId id="285" r:id="rId11"/>
    <p:sldId id="268" r:id="rId12"/>
    <p:sldId id="259" r:id="rId13"/>
    <p:sldId id="286" r:id="rId14"/>
    <p:sldId id="287" r:id="rId15"/>
    <p:sldId id="278" r:id="rId16"/>
    <p:sldId id="288" r:id="rId17"/>
    <p:sldId id="289" r:id="rId18"/>
    <p:sldId id="291" r:id="rId19"/>
    <p:sldId id="263" r:id="rId20"/>
    <p:sldId id="265" r:id="rId21"/>
    <p:sldId id="273" r:id="rId22"/>
    <p:sldId id="290" r:id="rId23"/>
    <p:sldId id="261" r:id="rId24"/>
    <p:sldId id="274" r:id="rId25"/>
    <p:sldId id="266" r:id="rId26"/>
    <p:sldId id="269" r:id="rId27"/>
    <p:sldId id="276" r:id="rId28"/>
    <p:sldId id="275" r:id="rId29"/>
    <p:sldId id="279" r:id="rId30"/>
    <p:sldId id="270" r:id="rId31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729"/>
    <p:restoredTop sz="96197"/>
  </p:normalViewPr>
  <p:slideViewPr>
    <p:cSldViewPr snapToGrid="0" snapToObjects="1">
      <p:cViewPr varScale="1">
        <p:scale>
          <a:sx n="64" d="100"/>
          <a:sy n="64" d="100"/>
        </p:scale>
        <p:origin x="16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image" Target="../media/image6.svg"/><Relationship Id="rId16" Type="http://schemas.openxmlformats.org/officeDocument/2006/relationships/image" Target="../media/image20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3C9D99-B8FC-5B44-A60C-F9A26F0B5A8C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0F2DFC-7ACA-9342-BAC2-8C175C2ABFE0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Competence</a:t>
          </a:r>
        </a:p>
      </dgm:t>
    </dgm:pt>
    <dgm:pt modelId="{09DB521B-0714-F047-BB20-C09B02276212}" type="parTrans" cxnId="{E459AD38-8C65-124B-9E24-2C27C61A40D5}">
      <dgm:prSet/>
      <dgm:spPr/>
      <dgm:t>
        <a:bodyPr/>
        <a:lstStyle/>
        <a:p>
          <a:endParaRPr lang="en-GB"/>
        </a:p>
      </dgm:t>
    </dgm:pt>
    <dgm:pt modelId="{CE9C4EBE-C1C9-FC46-9F17-6482797699A4}" type="sibTrans" cxnId="{E459AD38-8C65-124B-9E24-2C27C61A40D5}">
      <dgm:prSet/>
      <dgm:spPr/>
      <dgm:t>
        <a:bodyPr/>
        <a:lstStyle/>
        <a:p>
          <a:endParaRPr lang="en-GB"/>
        </a:p>
      </dgm:t>
    </dgm:pt>
    <dgm:pt modelId="{001BC9E1-8DC2-134E-B0A8-E6C1698806CA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Solve Computational Problems</a:t>
          </a:r>
        </a:p>
      </dgm:t>
    </dgm:pt>
    <dgm:pt modelId="{7F8E9D45-5426-7C42-A0E5-D152E1A9905C}" type="parTrans" cxnId="{960B0538-F1CB-4C4C-BBCA-8F97A3ED6104}">
      <dgm:prSet/>
      <dgm:spPr/>
      <dgm:t>
        <a:bodyPr/>
        <a:lstStyle/>
        <a:p>
          <a:endParaRPr lang="en-GB"/>
        </a:p>
      </dgm:t>
    </dgm:pt>
    <dgm:pt modelId="{35D56099-744C-C94C-A10D-06E9E339EFAC}" type="sibTrans" cxnId="{960B0538-F1CB-4C4C-BBCA-8F97A3ED6104}">
      <dgm:prSet/>
      <dgm:spPr/>
      <dgm:t>
        <a:bodyPr/>
        <a:lstStyle/>
        <a:p>
          <a:endParaRPr lang="en-GB"/>
        </a:p>
      </dgm:t>
    </dgm:pt>
    <dgm:pt modelId="{AEFE4C46-3279-1542-9F7D-317E8D434D45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Skills</a:t>
          </a:r>
        </a:p>
      </dgm:t>
    </dgm:pt>
    <dgm:pt modelId="{221C7934-BCFC-F542-8D19-7BCC6D5F3698}" type="parTrans" cxnId="{445AA09D-14E4-1A4E-83CD-7B7EC27B1535}">
      <dgm:prSet/>
      <dgm:spPr/>
      <dgm:t>
        <a:bodyPr/>
        <a:lstStyle/>
        <a:p>
          <a:endParaRPr lang="en-GB"/>
        </a:p>
      </dgm:t>
    </dgm:pt>
    <dgm:pt modelId="{03509754-8A7F-4E47-9C65-DCE399BCC950}" type="sibTrans" cxnId="{445AA09D-14E4-1A4E-83CD-7B7EC27B1535}">
      <dgm:prSet/>
      <dgm:spPr/>
      <dgm:t>
        <a:bodyPr/>
        <a:lstStyle/>
        <a:p>
          <a:endParaRPr lang="en-GB"/>
        </a:p>
      </dgm:t>
    </dgm:pt>
    <dgm:pt modelId="{7D72423F-2B64-E14B-99E5-491717A27CC7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Design algorithms</a:t>
          </a:r>
        </a:p>
      </dgm:t>
    </dgm:pt>
    <dgm:pt modelId="{69C35513-77BF-954C-AF46-8B8368ECA258}" type="parTrans" cxnId="{FAC15DEC-60A6-A041-9A41-7A7C72D49DEC}">
      <dgm:prSet/>
      <dgm:spPr/>
      <dgm:t>
        <a:bodyPr/>
        <a:lstStyle/>
        <a:p>
          <a:endParaRPr lang="en-GB"/>
        </a:p>
      </dgm:t>
    </dgm:pt>
    <dgm:pt modelId="{117A1C5B-C1BD-AD4B-87B0-3F3CD30C01A8}" type="sibTrans" cxnId="{FAC15DEC-60A6-A041-9A41-7A7C72D49DEC}">
      <dgm:prSet/>
      <dgm:spPr/>
      <dgm:t>
        <a:bodyPr/>
        <a:lstStyle/>
        <a:p>
          <a:endParaRPr lang="en-GB"/>
        </a:p>
      </dgm:t>
    </dgm:pt>
    <dgm:pt modelId="{329DC1E6-C094-264C-9D3F-681212A11FEE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Argue for Correctness</a:t>
          </a:r>
        </a:p>
      </dgm:t>
    </dgm:pt>
    <dgm:pt modelId="{10990EA0-38AA-F847-A9B6-6DB9092FBBFE}" type="parTrans" cxnId="{6818615B-A360-924E-88D3-63FAAF1DD4E4}">
      <dgm:prSet/>
      <dgm:spPr/>
      <dgm:t>
        <a:bodyPr/>
        <a:lstStyle/>
        <a:p>
          <a:endParaRPr lang="en-GB"/>
        </a:p>
      </dgm:t>
    </dgm:pt>
    <dgm:pt modelId="{EF8D2827-BDD1-AA41-96B0-86829BD3E45C}" type="sibTrans" cxnId="{6818615B-A360-924E-88D3-63FAAF1DD4E4}">
      <dgm:prSet/>
      <dgm:spPr/>
      <dgm:t>
        <a:bodyPr/>
        <a:lstStyle/>
        <a:p>
          <a:endParaRPr lang="en-GB"/>
        </a:p>
      </dgm:t>
    </dgm:pt>
    <dgm:pt modelId="{30DA9B49-831B-2140-95A9-27FCE2402D89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Knowledge</a:t>
          </a:r>
        </a:p>
      </dgm:t>
    </dgm:pt>
    <dgm:pt modelId="{1FE2C79B-D9AF-EE4C-8C24-A17EA251DFFB}" type="parTrans" cxnId="{D2E77E7A-710B-104F-B765-EAA79ACC932C}">
      <dgm:prSet/>
      <dgm:spPr/>
      <dgm:t>
        <a:bodyPr/>
        <a:lstStyle/>
        <a:p>
          <a:endParaRPr lang="en-GB"/>
        </a:p>
      </dgm:t>
    </dgm:pt>
    <dgm:pt modelId="{D3731102-DF43-F241-A02D-C77487065F82}" type="sibTrans" cxnId="{D2E77E7A-710B-104F-B765-EAA79ACC932C}">
      <dgm:prSet/>
      <dgm:spPr/>
      <dgm:t>
        <a:bodyPr/>
        <a:lstStyle/>
        <a:p>
          <a:endParaRPr lang="en-GB"/>
        </a:p>
      </dgm:t>
    </dgm:pt>
    <dgm:pt modelId="{3FA6F4CC-1855-684A-A106-4EAB3A3A0DF5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Big-Oh</a:t>
          </a:r>
        </a:p>
      </dgm:t>
    </dgm:pt>
    <dgm:pt modelId="{FB050CFA-366B-BA4A-ABF0-D69EF2E05368}" type="parTrans" cxnId="{53B1A517-09B1-F94C-8990-467E3970663B}">
      <dgm:prSet/>
      <dgm:spPr/>
      <dgm:t>
        <a:bodyPr/>
        <a:lstStyle/>
        <a:p>
          <a:endParaRPr lang="en-GB"/>
        </a:p>
      </dgm:t>
    </dgm:pt>
    <dgm:pt modelId="{79D0824D-F4C6-D149-BB59-52865F0FEDF7}" type="sibTrans" cxnId="{53B1A517-09B1-F94C-8990-467E3970663B}">
      <dgm:prSet/>
      <dgm:spPr/>
      <dgm:t>
        <a:bodyPr/>
        <a:lstStyle/>
        <a:p>
          <a:endParaRPr lang="en-GB"/>
        </a:p>
      </dgm:t>
    </dgm:pt>
    <dgm:pt modelId="{04CF9DF1-59F9-534F-B162-049A74DAF030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Compare Efficiencies</a:t>
          </a:r>
        </a:p>
      </dgm:t>
    </dgm:pt>
    <dgm:pt modelId="{943B41AE-980B-5C47-8AE5-55F5FCC4CC20}" type="parTrans" cxnId="{E699B06F-1334-A640-83C6-F24F6DF4AF75}">
      <dgm:prSet/>
      <dgm:spPr/>
      <dgm:t>
        <a:bodyPr/>
        <a:lstStyle/>
        <a:p>
          <a:endParaRPr lang="en-GB"/>
        </a:p>
      </dgm:t>
    </dgm:pt>
    <dgm:pt modelId="{BE87C764-1DB8-0548-9C69-7CB26390E235}" type="sibTrans" cxnId="{E699B06F-1334-A640-83C6-F24F6DF4AF75}">
      <dgm:prSet/>
      <dgm:spPr/>
      <dgm:t>
        <a:bodyPr/>
        <a:lstStyle/>
        <a:p>
          <a:endParaRPr lang="en-GB"/>
        </a:p>
      </dgm:t>
    </dgm:pt>
    <dgm:pt modelId="{60313FB2-8FFE-0A4B-96C6-3B3D5410B20C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RAM</a:t>
          </a:r>
        </a:p>
      </dgm:t>
    </dgm:pt>
    <dgm:pt modelId="{672EE6B4-CC03-5144-8A6E-81CE06278E4A}" type="parTrans" cxnId="{5308C657-C92E-9F43-B327-42861A2FAC25}">
      <dgm:prSet/>
      <dgm:spPr/>
      <dgm:t>
        <a:bodyPr/>
        <a:lstStyle/>
        <a:p>
          <a:endParaRPr lang="en-GB"/>
        </a:p>
      </dgm:t>
    </dgm:pt>
    <dgm:pt modelId="{C1447F4E-BD5F-A841-81C4-BC5BE1C4326A}" type="sibTrans" cxnId="{5308C657-C92E-9F43-B327-42861A2FAC25}">
      <dgm:prSet/>
      <dgm:spPr/>
      <dgm:t>
        <a:bodyPr/>
        <a:lstStyle/>
        <a:p>
          <a:endParaRPr lang="en-GB"/>
        </a:p>
      </dgm:t>
    </dgm:pt>
    <dgm:pt modelId="{BDD3380A-5B19-554B-A1AB-7EFA05281E63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Arrays, Lists</a:t>
          </a:r>
        </a:p>
      </dgm:t>
    </dgm:pt>
    <dgm:pt modelId="{DE7C0240-FA60-DD4D-B7D8-0A1C741F9F54}" type="parTrans" cxnId="{27BA48BB-11DD-4A41-B9A1-64F294AC4D4F}">
      <dgm:prSet/>
      <dgm:spPr/>
      <dgm:t>
        <a:bodyPr/>
        <a:lstStyle/>
        <a:p>
          <a:endParaRPr lang="en-GB"/>
        </a:p>
      </dgm:t>
    </dgm:pt>
    <dgm:pt modelId="{9C01A367-6424-EE4E-9BCF-E114D77BB05C}" type="sibTrans" cxnId="{27BA48BB-11DD-4A41-B9A1-64F294AC4D4F}">
      <dgm:prSet/>
      <dgm:spPr/>
      <dgm:t>
        <a:bodyPr/>
        <a:lstStyle/>
        <a:p>
          <a:endParaRPr lang="en-GB"/>
        </a:p>
      </dgm:t>
    </dgm:pt>
    <dgm:pt modelId="{D36F611F-17BC-F54D-91E8-F2F488226CE6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Trees</a:t>
          </a:r>
        </a:p>
      </dgm:t>
    </dgm:pt>
    <dgm:pt modelId="{7C563083-C07A-3045-AFA0-706264C5CB05}" type="parTrans" cxnId="{5F97F1BD-8268-D44B-894D-2E18C628A07D}">
      <dgm:prSet/>
      <dgm:spPr/>
      <dgm:t>
        <a:bodyPr/>
        <a:lstStyle/>
        <a:p>
          <a:endParaRPr lang="en-GB"/>
        </a:p>
      </dgm:t>
    </dgm:pt>
    <dgm:pt modelId="{277354DE-0D36-2046-B129-A652CE86CD3B}" type="sibTrans" cxnId="{5F97F1BD-8268-D44B-894D-2E18C628A07D}">
      <dgm:prSet/>
      <dgm:spPr/>
      <dgm:t>
        <a:bodyPr/>
        <a:lstStyle/>
        <a:p>
          <a:endParaRPr lang="en-GB"/>
        </a:p>
      </dgm:t>
    </dgm:pt>
    <dgm:pt modelId="{8C3AFDE1-5EE3-A94A-BDE8-914092D0A945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Graphs</a:t>
          </a:r>
        </a:p>
      </dgm:t>
    </dgm:pt>
    <dgm:pt modelId="{FB45EC7B-B639-1340-8EDC-065F40D61F8F}" type="parTrans" cxnId="{449D73A3-2B9D-B843-A537-39FADF7D0325}">
      <dgm:prSet/>
      <dgm:spPr/>
      <dgm:t>
        <a:bodyPr/>
        <a:lstStyle/>
        <a:p>
          <a:endParaRPr lang="en-GB"/>
        </a:p>
      </dgm:t>
    </dgm:pt>
    <dgm:pt modelId="{F0641B1B-0D98-A74A-8A38-45B1BD2278A4}" type="sibTrans" cxnId="{449D73A3-2B9D-B843-A537-39FADF7D0325}">
      <dgm:prSet/>
      <dgm:spPr/>
      <dgm:t>
        <a:bodyPr/>
        <a:lstStyle/>
        <a:p>
          <a:endParaRPr lang="en-GB"/>
        </a:p>
      </dgm:t>
    </dgm:pt>
    <dgm:pt modelId="{E96B14B7-D20E-8A40-959A-313656BFC8A0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Hashing</a:t>
          </a:r>
        </a:p>
      </dgm:t>
    </dgm:pt>
    <dgm:pt modelId="{0E853D6C-1223-A441-854F-9E19F7D76F11}" type="parTrans" cxnId="{C87ED360-4C1F-1A4A-841F-9AE79AAB5428}">
      <dgm:prSet/>
      <dgm:spPr/>
      <dgm:t>
        <a:bodyPr/>
        <a:lstStyle/>
        <a:p>
          <a:endParaRPr lang="en-GB"/>
        </a:p>
      </dgm:t>
    </dgm:pt>
    <dgm:pt modelId="{523E4237-F137-AC49-ABA6-E1663E47EAF8}" type="sibTrans" cxnId="{C87ED360-4C1F-1A4A-841F-9AE79AAB5428}">
      <dgm:prSet/>
      <dgm:spPr/>
      <dgm:t>
        <a:bodyPr/>
        <a:lstStyle/>
        <a:p>
          <a:endParaRPr lang="en-GB"/>
        </a:p>
      </dgm:t>
    </dgm:pt>
    <dgm:pt modelId="{BAA9F78A-91F4-314E-A9D0-BE44BABC4402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Recursions</a:t>
          </a:r>
        </a:p>
      </dgm:t>
    </dgm:pt>
    <dgm:pt modelId="{6155FA80-6CC0-0B40-A5CC-C1E2EB98E0BA}" type="parTrans" cxnId="{8B95D10B-A432-8D44-AB59-356056CB14F7}">
      <dgm:prSet/>
      <dgm:spPr/>
      <dgm:t>
        <a:bodyPr/>
        <a:lstStyle/>
        <a:p>
          <a:endParaRPr lang="en-GB"/>
        </a:p>
      </dgm:t>
    </dgm:pt>
    <dgm:pt modelId="{6000F9F3-5AAC-2D4B-831B-758678552ADC}" type="sibTrans" cxnId="{8B95D10B-A432-8D44-AB59-356056CB14F7}">
      <dgm:prSet/>
      <dgm:spPr/>
      <dgm:t>
        <a:bodyPr/>
        <a:lstStyle/>
        <a:p>
          <a:endParaRPr lang="en-GB"/>
        </a:p>
      </dgm:t>
    </dgm:pt>
    <dgm:pt modelId="{DCC20338-41F3-5D48-9D51-6CFCF05D0ACA}">
      <dgm:prSet phldrT="[Text]"/>
      <dgm:spPr/>
      <dgm:t>
        <a:bodyPr/>
        <a:lstStyle/>
        <a:p>
          <a:r>
            <a:rPr lang="en-GB" dirty="0">
              <a:latin typeface="Montserrat" pitchFamily="2" charset="77"/>
            </a:rPr>
            <a:t>etc.</a:t>
          </a:r>
        </a:p>
      </dgm:t>
    </dgm:pt>
    <dgm:pt modelId="{20E7AE99-E57C-F543-9028-E7F439FDF83D}" type="parTrans" cxnId="{52D759C6-7BBC-D743-BCFA-0E787F6D7960}">
      <dgm:prSet/>
      <dgm:spPr/>
      <dgm:t>
        <a:bodyPr/>
        <a:lstStyle/>
        <a:p>
          <a:endParaRPr lang="en-GB"/>
        </a:p>
      </dgm:t>
    </dgm:pt>
    <dgm:pt modelId="{ABD5AD91-A3E2-8247-A7E4-CB3F8529FF67}" type="sibTrans" cxnId="{52D759C6-7BBC-D743-BCFA-0E787F6D7960}">
      <dgm:prSet/>
      <dgm:spPr/>
      <dgm:t>
        <a:bodyPr/>
        <a:lstStyle/>
        <a:p>
          <a:endParaRPr lang="en-GB"/>
        </a:p>
      </dgm:t>
    </dgm:pt>
    <dgm:pt modelId="{84CE3497-C874-9C49-920C-DE65E27AA6DA}" type="pres">
      <dgm:prSet presAssocID="{003C9D99-B8FC-5B44-A60C-F9A26F0B5A8C}" presName="Name0" presStyleCnt="0">
        <dgm:presLayoutVars>
          <dgm:dir/>
          <dgm:animLvl val="lvl"/>
          <dgm:resizeHandles val="exact"/>
        </dgm:presLayoutVars>
      </dgm:prSet>
      <dgm:spPr/>
    </dgm:pt>
    <dgm:pt modelId="{F30C4D5D-3DCC-9646-94CF-794BD53B7809}" type="pres">
      <dgm:prSet presAssocID="{A70F2DFC-7ACA-9342-BAC2-8C175C2ABFE0}" presName="composite" presStyleCnt="0"/>
      <dgm:spPr/>
    </dgm:pt>
    <dgm:pt modelId="{4A961AEE-EAE5-0748-8A33-D3794AC0EA92}" type="pres">
      <dgm:prSet presAssocID="{A70F2DFC-7ACA-9342-BAC2-8C175C2ABFE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C5E496A-530B-F543-80A8-580C28A93571}" type="pres">
      <dgm:prSet presAssocID="{A70F2DFC-7ACA-9342-BAC2-8C175C2ABFE0}" presName="desTx" presStyleLbl="alignAccFollowNode1" presStyleIdx="0" presStyleCnt="3">
        <dgm:presLayoutVars>
          <dgm:bulletEnabled val="1"/>
        </dgm:presLayoutVars>
      </dgm:prSet>
      <dgm:spPr/>
    </dgm:pt>
    <dgm:pt modelId="{2E773B2B-F504-DC4C-B057-A3DF6B939D2A}" type="pres">
      <dgm:prSet presAssocID="{CE9C4EBE-C1C9-FC46-9F17-6482797699A4}" presName="space" presStyleCnt="0"/>
      <dgm:spPr/>
    </dgm:pt>
    <dgm:pt modelId="{52DDEF4A-1865-AB47-BA84-D69CE6E0D784}" type="pres">
      <dgm:prSet presAssocID="{AEFE4C46-3279-1542-9F7D-317E8D434D45}" presName="composite" presStyleCnt="0"/>
      <dgm:spPr/>
    </dgm:pt>
    <dgm:pt modelId="{1AB02AB6-1F50-D64B-967C-201DFB442D26}" type="pres">
      <dgm:prSet presAssocID="{AEFE4C46-3279-1542-9F7D-317E8D434D4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CE54686-244C-774B-A4D7-BDFE126E79EB}" type="pres">
      <dgm:prSet presAssocID="{AEFE4C46-3279-1542-9F7D-317E8D434D45}" presName="desTx" presStyleLbl="alignAccFollowNode1" presStyleIdx="1" presStyleCnt="3">
        <dgm:presLayoutVars>
          <dgm:bulletEnabled val="1"/>
        </dgm:presLayoutVars>
      </dgm:prSet>
      <dgm:spPr/>
    </dgm:pt>
    <dgm:pt modelId="{54CEB5EC-D4E5-694D-9886-FE7F83DB166D}" type="pres">
      <dgm:prSet presAssocID="{03509754-8A7F-4E47-9C65-DCE399BCC950}" presName="space" presStyleCnt="0"/>
      <dgm:spPr/>
    </dgm:pt>
    <dgm:pt modelId="{2DD616B6-D02D-7E4B-A69A-716AE49E19C9}" type="pres">
      <dgm:prSet presAssocID="{30DA9B49-831B-2140-95A9-27FCE2402D89}" presName="composite" presStyleCnt="0"/>
      <dgm:spPr/>
    </dgm:pt>
    <dgm:pt modelId="{D514272A-A0D9-C447-8679-092382A778D2}" type="pres">
      <dgm:prSet presAssocID="{30DA9B49-831B-2140-95A9-27FCE2402D8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E8A501B-9D89-6942-8379-992FB8B41670}" type="pres">
      <dgm:prSet presAssocID="{30DA9B49-831B-2140-95A9-27FCE2402D8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FE8DA09-588E-9141-B2A5-24D89B2AFA71}" type="presOf" srcId="{8C3AFDE1-5EE3-A94A-BDE8-914092D0A945}" destId="{CE8A501B-9D89-6942-8379-992FB8B41670}" srcOrd="0" destOrd="6" presId="urn:microsoft.com/office/officeart/2005/8/layout/hList1"/>
    <dgm:cxn modelId="{8B95D10B-A432-8D44-AB59-356056CB14F7}" srcId="{30DA9B49-831B-2140-95A9-27FCE2402D89}" destId="{BAA9F78A-91F4-314E-A9D0-BE44BABC4402}" srcOrd="3" destOrd="0" parTransId="{6155FA80-6CC0-0B40-A5CC-C1E2EB98E0BA}" sibTransId="{6000F9F3-5AAC-2D4B-831B-758678552ADC}"/>
    <dgm:cxn modelId="{8ED43C0F-E85E-C148-9C83-2A955CA48A74}" type="presOf" srcId="{003C9D99-B8FC-5B44-A60C-F9A26F0B5A8C}" destId="{84CE3497-C874-9C49-920C-DE65E27AA6DA}" srcOrd="0" destOrd="0" presId="urn:microsoft.com/office/officeart/2005/8/layout/hList1"/>
    <dgm:cxn modelId="{53B1A517-09B1-F94C-8990-467E3970663B}" srcId="{30DA9B49-831B-2140-95A9-27FCE2402D89}" destId="{3FA6F4CC-1855-684A-A106-4EAB3A3A0DF5}" srcOrd="1" destOrd="0" parTransId="{FB050CFA-366B-BA4A-ABF0-D69EF2E05368}" sibTransId="{79D0824D-F4C6-D149-BB59-52865F0FEDF7}"/>
    <dgm:cxn modelId="{A7A3EA1C-349B-334B-A9A3-C12FF87394A8}" type="presOf" srcId="{04CF9DF1-59F9-534F-B162-049A74DAF030}" destId="{3CE54686-244C-774B-A4D7-BDFE126E79EB}" srcOrd="0" destOrd="2" presId="urn:microsoft.com/office/officeart/2005/8/layout/hList1"/>
    <dgm:cxn modelId="{D62AB31E-0EF8-0440-9E5B-DD7602207334}" type="presOf" srcId="{7D72423F-2B64-E14B-99E5-491717A27CC7}" destId="{3CE54686-244C-774B-A4D7-BDFE126E79EB}" srcOrd="0" destOrd="0" presId="urn:microsoft.com/office/officeart/2005/8/layout/hList1"/>
    <dgm:cxn modelId="{960B0538-F1CB-4C4C-BBCA-8F97A3ED6104}" srcId="{A70F2DFC-7ACA-9342-BAC2-8C175C2ABFE0}" destId="{001BC9E1-8DC2-134E-B0A8-E6C1698806CA}" srcOrd="0" destOrd="0" parTransId="{7F8E9D45-5426-7C42-A0E5-D152E1A9905C}" sibTransId="{35D56099-744C-C94C-A10D-06E9E339EFAC}"/>
    <dgm:cxn modelId="{E459AD38-8C65-124B-9E24-2C27C61A40D5}" srcId="{003C9D99-B8FC-5B44-A60C-F9A26F0B5A8C}" destId="{A70F2DFC-7ACA-9342-BAC2-8C175C2ABFE0}" srcOrd="0" destOrd="0" parTransId="{09DB521B-0714-F047-BB20-C09B02276212}" sibTransId="{CE9C4EBE-C1C9-FC46-9F17-6482797699A4}"/>
    <dgm:cxn modelId="{5396AA53-F70F-1947-AC37-E318F1030E2C}" type="presOf" srcId="{001BC9E1-8DC2-134E-B0A8-E6C1698806CA}" destId="{8C5E496A-530B-F543-80A8-580C28A93571}" srcOrd="0" destOrd="0" presId="urn:microsoft.com/office/officeart/2005/8/layout/hList1"/>
    <dgm:cxn modelId="{5308C657-C92E-9F43-B327-42861A2FAC25}" srcId="{30DA9B49-831B-2140-95A9-27FCE2402D89}" destId="{60313FB2-8FFE-0A4B-96C6-3B3D5410B20C}" srcOrd="0" destOrd="0" parTransId="{672EE6B4-CC03-5144-8A6E-81CE06278E4A}" sibTransId="{C1447F4E-BD5F-A841-81C4-BC5BE1C4326A}"/>
    <dgm:cxn modelId="{6818615B-A360-924E-88D3-63FAAF1DD4E4}" srcId="{AEFE4C46-3279-1542-9F7D-317E8D434D45}" destId="{329DC1E6-C094-264C-9D3F-681212A11FEE}" srcOrd="1" destOrd="0" parTransId="{10990EA0-38AA-F847-A9B6-6DB9092FBBFE}" sibTransId="{EF8D2827-BDD1-AA41-96B0-86829BD3E45C}"/>
    <dgm:cxn modelId="{C87ED360-4C1F-1A4A-841F-9AE79AAB5428}" srcId="{30DA9B49-831B-2140-95A9-27FCE2402D89}" destId="{E96B14B7-D20E-8A40-959A-313656BFC8A0}" srcOrd="4" destOrd="0" parTransId="{0E853D6C-1223-A441-854F-9E19F7D76F11}" sibTransId="{523E4237-F137-AC49-ABA6-E1663E47EAF8}"/>
    <dgm:cxn modelId="{F8F8B663-5AC5-FB42-89A5-83E60FAA8460}" type="presOf" srcId="{60313FB2-8FFE-0A4B-96C6-3B3D5410B20C}" destId="{CE8A501B-9D89-6942-8379-992FB8B41670}" srcOrd="0" destOrd="0" presId="urn:microsoft.com/office/officeart/2005/8/layout/hList1"/>
    <dgm:cxn modelId="{E699B06F-1334-A640-83C6-F24F6DF4AF75}" srcId="{AEFE4C46-3279-1542-9F7D-317E8D434D45}" destId="{04CF9DF1-59F9-534F-B162-049A74DAF030}" srcOrd="2" destOrd="0" parTransId="{943B41AE-980B-5C47-8AE5-55F5FCC4CC20}" sibTransId="{BE87C764-1DB8-0548-9C69-7CB26390E235}"/>
    <dgm:cxn modelId="{D2E77E7A-710B-104F-B765-EAA79ACC932C}" srcId="{003C9D99-B8FC-5B44-A60C-F9A26F0B5A8C}" destId="{30DA9B49-831B-2140-95A9-27FCE2402D89}" srcOrd="2" destOrd="0" parTransId="{1FE2C79B-D9AF-EE4C-8C24-A17EA251DFFB}" sibTransId="{D3731102-DF43-F241-A02D-C77487065F82}"/>
    <dgm:cxn modelId="{32960C7B-5D6D-3141-ADB2-DD644AB9D7EE}" type="presOf" srcId="{BAA9F78A-91F4-314E-A9D0-BE44BABC4402}" destId="{CE8A501B-9D89-6942-8379-992FB8B41670}" srcOrd="0" destOrd="3" presId="urn:microsoft.com/office/officeart/2005/8/layout/hList1"/>
    <dgm:cxn modelId="{A7DB197D-877E-F248-BA46-C09F55F5EF0A}" type="presOf" srcId="{329DC1E6-C094-264C-9D3F-681212A11FEE}" destId="{3CE54686-244C-774B-A4D7-BDFE126E79EB}" srcOrd="0" destOrd="1" presId="urn:microsoft.com/office/officeart/2005/8/layout/hList1"/>
    <dgm:cxn modelId="{E48BB88F-456D-9740-A5FD-0CD9EF15D9B4}" type="presOf" srcId="{E96B14B7-D20E-8A40-959A-313656BFC8A0}" destId="{CE8A501B-9D89-6942-8379-992FB8B41670}" srcOrd="0" destOrd="4" presId="urn:microsoft.com/office/officeart/2005/8/layout/hList1"/>
    <dgm:cxn modelId="{445AA09D-14E4-1A4E-83CD-7B7EC27B1535}" srcId="{003C9D99-B8FC-5B44-A60C-F9A26F0B5A8C}" destId="{AEFE4C46-3279-1542-9F7D-317E8D434D45}" srcOrd="1" destOrd="0" parTransId="{221C7934-BCFC-F542-8D19-7BCC6D5F3698}" sibTransId="{03509754-8A7F-4E47-9C65-DCE399BCC950}"/>
    <dgm:cxn modelId="{B12F63A2-56A6-0C44-88D0-9D44AE146114}" type="presOf" srcId="{DCC20338-41F3-5D48-9D51-6CFCF05D0ACA}" destId="{CE8A501B-9D89-6942-8379-992FB8B41670}" srcOrd="0" destOrd="7" presId="urn:microsoft.com/office/officeart/2005/8/layout/hList1"/>
    <dgm:cxn modelId="{2DC321A3-1048-F84A-BFCC-898FB78BB294}" type="presOf" srcId="{D36F611F-17BC-F54D-91E8-F2F488226CE6}" destId="{CE8A501B-9D89-6942-8379-992FB8B41670}" srcOrd="0" destOrd="5" presId="urn:microsoft.com/office/officeart/2005/8/layout/hList1"/>
    <dgm:cxn modelId="{449D73A3-2B9D-B843-A537-39FADF7D0325}" srcId="{30DA9B49-831B-2140-95A9-27FCE2402D89}" destId="{8C3AFDE1-5EE3-A94A-BDE8-914092D0A945}" srcOrd="6" destOrd="0" parTransId="{FB45EC7B-B639-1340-8EDC-065F40D61F8F}" sibTransId="{F0641B1B-0D98-A74A-8A38-45B1BD2278A4}"/>
    <dgm:cxn modelId="{EEB815A4-190B-BA49-9004-EB671B55520E}" type="presOf" srcId="{3FA6F4CC-1855-684A-A106-4EAB3A3A0DF5}" destId="{CE8A501B-9D89-6942-8379-992FB8B41670}" srcOrd="0" destOrd="1" presId="urn:microsoft.com/office/officeart/2005/8/layout/hList1"/>
    <dgm:cxn modelId="{DA95C4B2-746D-FE4D-9901-FB00C47F1297}" type="presOf" srcId="{AEFE4C46-3279-1542-9F7D-317E8D434D45}" destId="{1AB02AB6-1F50-D64B-967C-201DFB442D26}" srcOrd="0" destOrd="0" presId="urn:microsoft.com/office/officeart/2005/8/layout/hList1"/>
    <dgm:cxn modelId="{27BA48BB-11DD-4A41-B9A1-64F294AC4D4F}" srcId="{30DA9B49-831B-2140-95A9-27FCE2402D89}" destId="{BDD3380A-5B19-554B-A1AB-7EFA05281E63}" srcOrd="2" destOrd="0" parTransId="{DE7C0240-FA60-DD4D-B7D8-0A1C741F9F54}" sibTransId="{9C01A367-6424-EE4E-9BCF-E114D77BB05C}"/>
    <dgm:cxn modelId="{5F97F1BD-8268-D44B-894D-2E18C628A07D}" srcId="{30DA9B49-831B-2140-95A9-27FCE2402D89}" destId="{D36F611F-17BC-F54D-91E8-F2F488226CE6}" srcOrd="5" destOrd="0" parTransId="{7C563083-C07A-3045-AFA0-706264C5CB05}" sibTransId="{277354DE-0D36-2046-B129-A652CE86CD3B}"/>
    <dgm:cxn modelId="{52D759C6-7BBC-D743-BCFA-0E787F6D7960}" srcId="{30DA9B49-831B-2140-95A9-27FCE2402D89}" destId="{DCC20338-41F3-5D48-9D51-6CFCF05D0ACA}" srcOrd="7" destOrd="0" parTransId="{20E7AE99-E57C-F543-9028-E7F439FDF83D}" sibTransId="{ABD5AD91-A3E2-8247-A7E4-CB3F8529FF67}"/>
    <dgm:cxn modelId="{DA854ACE-FC20-1D41-91AB-520A289D9F2D}" type="presOf" srcId="{30DA9B49-831B-2140-95A9-27FCE2402D89}" destId="{D514272A-A0D9-C447-8679-092382A778D2}" srcOrd="0" destOrd="0" presId="urn:microsoft.com/office/officeart/2005/8/layout/hList1"/>
    <dgm:cxn modelId="{CFD7B9D1-AA20-BD4E-94D0-42FF08A1FB36}" type="presOf" srcId="{A70F2DFC-7ACA-9342-BAC2-8C175C2ABFE0}" destId="{4A961AEE-EAE5-0748-8A33-D3794AC0EA92}" srcOrd="0" destOrd="0" presId="urn:microsoft.com/office/officeart/2005/8/layout/hList1"/>
    <dgm:cxn modelId="{FAC15DEC-60A6-A041-9A41-7A7C72D49DEC}" srcId="{AEFE4C46-3279-1542-9F7D-317E8D434D45}" destId="{7D72423F-2B64-E14B-99E5-491717A27CC7}" srcOrd="0" destOrd="0" parTransId="{69C35513-77BF-954C-AF46-8B8368ECA258}" sibTransId="{117A1C5B-C1BD-AD4B-87B0-3F3CD30C01A8}"/>
    <dgm:cxn modelId="{56317CF2-2FB9-264A-A919-F7EAEC0C513D}" type="presOf" srcId="{BDD3380A-5B19-554B-A1AB-7EFA05281E63}" destId="{CE8A501B-9D89-6942-8379-992FB8B41670}" srcOrd="0" destOrd="2" presId="urn:microsoft.com/office/officeart/2005/8/layout/hList1"/>
    <dgm:cxn modelId="{3E73EF2B-B911-E945-B747-89207E420C59}" type="presParOf" srcId="{84CE3497-C874-9C49-920C-DE65E27AA6DA}" destId="{F30C4D5D-3DCC-9646-94CF-794BD53B7809}" srcOrd="0" destOrd="0" presId="urn:microsoft.com/office/officeart/2005/8/layout/hList1"/>
    <dgm:cxn modelId="{C23E1F20-31FC-CE4D-B7F2-74AE8635F148}" type="presParOf" srcId="{F30C4D5D-3DCC-9646-94CF-794BD53B7809}" destId="{4A961AEE-EAE5-0748-8A33-D3794AC0EA92}" srcOrd="0" destOrd="0" presId="urn:microsoft.com/office/officeart/2005/8/layout/hList1"/>
    <dgm:cxn modelId="{AC999F69-6901-A54D-830E-7592A1EA9DE1}" type="presParOf" srcId="{F30C4D5D-3DCC-9646-94CF-794BD53B7809}" destId="{8C5E496A-530B-F543-80A8-580C28A93571}" srcOrd="1" destOrd="0" presId="urn:microsoft.com/office/officeart/2005/8/layout/hList1"/>
    <dgm:cxn modelId="{57A469A1-2D9F-B546-A82A-45B7AE9003C4}" type="presParOf" srcId="{84CE3497-C874-9C49-920C-DE65E27AA6DA}" destId="{2E773B2B-F504-DC4C-B057-A3DF6B939D2A}" srcOrd="1" destOrd="0" presId="urn:microsoft.com/office/officeart/2005/8/layout/hList1"/>
    <dgm:cxn modelId="{A775BB98-C3D4-664E-BA86-E5C3C4D54590}" type="presParOf" srcId="{84CE3497-C874-9C49-920C-DE65E27AA6DA}" destId="{52DDEF4A-1865-AB47-BA84-D69CE6E0D784}" srcOrd="2" destOrd="0" presId="urn:microsoft.com/office/officeart/2005/8/layout/hList1"/>
    <dgm:cxn modelId="{3BB924C2-DAF6-7542-BE5C-D133B3DB5546}" type="presParOf" srcId="{52DDEF4A-1865-AB47-BA84-D69CE6E0D784}" destId="{1AB02AB6-1F50-D64B-967C-201DFB442D26}" srcOrd="0" destOrd="0" presId="urn:microsoft.com/office/officeart/2005/8/layout/hList1"/>
    <dgm:cxn modelId="{8F2B3519-E5FE-044B-B876-B3496DBC0197}" type="presParOf" srcId="{52DDEF4A-1865-AB47-BA84-D69CE6E0D784}" destId="{3CE54686-244C-774B-A4D7-BDFE126E79EB}" srcOrd="1" destOrd="0" presId="urn:microsoft.com/office/officeart/2005/8/layout/hList1"/>
    <dgm:cxn modelId="{6ECBC3B1-EF98-6849-B27C-E4C1BDEDBF20}" type="presParOf" srcId="{84CE3497-C874-9C49-920C-DE65E27AA6DA}" destId="{54CEB5EC-D4E5-694D-9886-FE7F83DB166D}" srcOrd="3" destOrd="0" presId="urn:microsoft.com/office/officeart/2005/8/layout/hList1"/>
    <dgm:cxn modelId="{3CF17FFE-207E-9D49-8AAF-608969A7587B}" type="presParOf" srcId="{84CE3497-C874-9C49-920C-DE65E27AA6DA}" destId="{2DD616B6-D02D-7E4B-A69A-716AE49E19C9}" srcOrd="4" destOrd="0" presId="urn:microsoft.com/office/officeart/2005/8/layout/hList1"/>
    <dgm:cxn modelId="{FBE9529A-F835-D14E-90AB-8BCAE257CBA4}" type="presParOf" srcId="{2DD616B6-D02D-7E4B-A69A-716AE49E19C9}" destId="{D514272A-A0D9-C447-8679-092382A778D2}" srcOrd="0" destOrd="0" presId="urn:microsoft.com/office/officeart/2005/8/layout/hList1"/>
    <dgm:cxn modelId="{A6405DF4-0EE6-7646-838C-997A7A67BA4E}" type="presParOf" srcId="{2DD616B6-D02D-7E4B-A69A-716AE49E19C9}" destId="{CE8A501B-9D89-6942-8379-992FB8B416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C54D9-C1CE-C44D-B7D6-1F65C0B82E2E}" type="doc">
      <dgm:prSet loTypeId="urn:microsoft.com/office/officeart/2008/layout/PictureStrips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C39E0782-C62C-1A42-839D-36D7EF9BF2B2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Foundations</a:t>
          </a:r>
        </a:p>
      </dgm:t>
    </dgm:pt>
    <dgm:pt modelId="{31D29991-2CE9-4F46-B6B3-0D3B44108A59}" type="parTrans" cxnId="{DC16EE13-AAFD-FF4D-A395-6B9E989C7906}">
      <dgm:prSet/>
      <dgm:spPr/>
      <dgm:t>
        <a:bodyPr/>
        <a:lstStyle/>
        <a:p>
          <a:endParaRPr lang="en-GB"/>
        </a:p>
      </dgm:t>
    </dgm:pt>
    <dgm:pt modelId="{1B999581-A392-EB43-BE41-CC70F9DCB55E}" type="sibTrans" cxnId="{DC16EE13-AAFD-FF4D-A395-6B9E989C7906}">
      <dgm:prSet/>
      <dgm:spPr/>
      <dgm:t>
        <a:bodyPr/>
        <a:lstStyle/>
        <a:p>
          <a:endParaRPr lang="en-GB"/>
        </a:p>
      </dgm:t>
    </dgm:pt>
    <dgm:pt modelId="{3589BE3F-C193-1F44-ADCF-D4BBE99A6C57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Sequences</a:t>
          </a:r>
        </a:p>
      </dgm:t>
    </dgm:pt>
    <dgm:pt modelId="{A0DFDEA8-461B-8F45-AD8C-B1A40AB7D8E4}" type="parTrans" cxnId="{034D2FEA-23A3-F54D-8FEF-0A51EF514182}">
      <dgm:prSet/>
      <dgm:spPr/>
      <dgm:t>
        <a:bodyPr/>
        <a:lstStyle/>
        <a:p>
          <a:endParaRPr lang="en-GB"/>
        </a:p>
      </dgm:t>
    </dgm:pt>
    <dgm:pt modelId="{A90B38BD-5D52-5449-99E3-70AA48B86001}" type="sibTrans" cxnId="{034D2FEA-23A3-F54D-8FEF-0A51EF514182}">
      <dgm:prSet/>
      <dgm:spPr/>
      <dgm:t>
        <a:bodyPr/>
        <a:lstStyle/>
        <a:p>
          <a:endParaRPr lang="en-GB"/>
        </a:p>
      </dgm:t>
    </dgm:pt>
    <dgm:pt modelId="{981D3623-1738-514C-9255-4B44A4FE19C0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Recursion</a:t>
          </a:r>
        </a:p>
      </dgm:t>
    </dgm:pt>
    <dgm:pt modelId="{38FD11ED-3843-FD4F-8906-C807C03D4D19}" type="parTrans" cxnId="{C686466D-E791-0B44-A940-0803467C9E58}">
      <dgm:prSet/>
      <dgm:spPr/>
      <dgm:t>
        <a:bodyPr/>
        <a:lstStyle/>
        <a:p>
          <a:endParaRPr lang="en-GB"/>
        </a:p>
      </dgm:t>
    </dgm:pt>
    <dgm:pt modelId="{D9EED899-977F-D048-A7B0-6F1A8561E596}" type="sibTrans" cxnId="{C686466D-E791-0B44-A940-0803467C9E58}">
      <dgm:prSet/>
      <dgm:spPr/>
      <dgm:t>
        <a:bodyPr/>
        <a:lstStyle/>
        <a:p>
          <a:endParaRPr lang="en-GB"/>
        </a:p>
      </dgm:t>
    </dgm:pt>
    <dgm:pt modelId="{B1A0808A-DF27-B74C-A78F-DB4DC5D84913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Sorting</a:t>
          </a:r>
        </a:p>
      </dgm:t>
    </dgm:pt>
    <dgm:pt modelId="{C369E89C-7220-394D-A373-EB759475348D}" type="parTrans" cxnId="{C45E7805-D19A-504D-9DF4-734FFC849B9A}">
      <dgm:prSet/>
      <dgm:spPr/>
      <dgm:t>
        <a:bodyPr/>
        <a:lstStyle/>
        <a:p>
          <a:endParaRPr lang="en-GB"/>
        </a:p>
      </dgm:t>
    </dgm:pt>
    <dgm:pt modelId="{425BFA14-432F-AA49-811D-2017275965F4}" type="sibTrans" cxnId="{C45E7805-D19A-504D-9DF4-734FFC849B9A}">
      <dgm:prSet/>
      <dgm:spPr/>
      <dgm:t>
        <a:bodyPr/>
        <a:lstStyle/>
        <a:p>
          <a:endParaRPr lang="en-GB"/>
        </a:p>
      </dgm:t>
    </dgm:pt>
    <dgm:pt modelId="{44C3098D-3B99-1648-B0B0-7C6C1C89879B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Hashing</a:t>
          </a:r>
        </a:p>
      </dgm:t>
    </dgm:pt>
    <dgm:pt modelId="{BAC8B1D8-9401-9D4B-A387-E51A9E9275E1}" type="parTrans" cxnId="{59E78DD0-8CDD-8C46-BFBD-3F0D02298414}">
      <dgm:prSet/>
      <dgm:spPr/>
      <dgm:t>
        <a:bodyPr/>
        <a:lstStyle/>
        <a:p>
          <a:endParaRPr lang="en-GB"/>
        </a:p>
      </dgm:t>
    </dgm:pt>
    <dgm:pt modelId="{94BA2410-1423-4A4C-9914-A51FD4AC3658}" type="sibTrans" cxnId="{59E78DD0-8CDD-8C46-BFBD-3F0D02298414}">
      <dgm:prSet/>
      <dgm:spPr/>
      <dgm:t>
        <a:bodyPr/>
        <a:lstStyle/>
        <a:p>
          <a:endParaRPr lang="en-GB"/>
        </a:p>
      </dgm:t>
    </dgm:pt>
    <dgm:pt modelId="{97BF9DC6-C299-D142-A48A-044EFD59BE2F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Trees</a:t>
          </a:r>
        </a:p>
      </dgm:t>
    </dgm:pt>
    <dgm:pt modelId="{409E666F-20D0-2345-838B-401930F72D69}" type="parTrans" cxnId="{7D71D4CD-BBAC-D44E-BAAF-3FC77790CD48}">
      <dgm:prSet/>
      <dgm:spPr/>
      <dgm:t>
        <a:bodyPr/>
        <a:lstStyle/>
        <a:p>
          <a:endParaRPr lang="en-GB"/>
        </a:p>
      </dgm:t>
    </dgm:pt>
    <dgm:pt modelId="{27FE7C6D-E56A-3F4C-BFDF-C8EB1FE8C40F}" type="sibTrans" cxnId="{7D71D4CD-BBAC-D44E-BAAF-3FC77790CD48}">
      <dgm:prSet/>
      <dgm:spPr/>
      <dgm:t>
        <a:bodyPr/>
        <a:lstStyle/>
        <a:p>
          <a:endParaRPr lang="en-GB"/>
        </a:p>
      </dgm:t>
    </dgm:pt>
    <dgm:pt modelId="{00AD9CCE-7786-6545-95AA-CD0F087299E2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Graphs</a:t>
          </a:r>
        </a:p>
      </dgm:t>
    </dgm:pt>
    <dgm:pt modelId="{2F28F026-8F69-7C4D-A9D2-3CEC21C43D30}" type="parTrans" cxnId="{7D10DB47-7307-DC43-9599-63DDA17E8AA9}">
      <dgm:prSet/>
      <dgm:spPr/>
      <dgm:t>
        <a:bodyPr/>
        <a:lstStyle/>
        <a:p>
          <a:endParaRPr lang="en-GB"/>
        </a:p>
      </dgm:t>
    </dgm:pt>
    <dgm:pt modelId="{95CA72BA-70E5-794B-8744-57B9D10D317B}" type="sibTrans" cxnId="{7D10DB47-7307-DC43-9599-63DDA17E8AA9}">
      <dgm:prSet/>
      <dgm:spPr/>
      <dgm:t>
        <a:bodyPr/>
        <a:lstStyle/>
        <a:p>
          <a:endParaRPr lang="en-GB"/>
        </a:p>
      </dgm:t>
    </dgm:pt>
    <dgm:pt modelId="{A7AB87BF-9926-6842-9EDF-CFF7A0B7C135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Wrapping-up</a:t>
          </a:r>
        </a:p>
      </dgm:t>
    </dgm:pt>
    <dgm:pt modelId="{405A1D64-6F3A-4046-A919-FB0DE0E0D05B}" type="parTrans" cxnId="{3DEBD514-5E44-524D-B198-E9449B4536E8}">
      <dgm:prSet/>
      <dgm:spPr/>
      <dgm:t>
        <a:bodyPr/>
        <a:lstStyle/>
        <a:p>
          <a:endParaRPr lang="en-GB"/>
        </a:p>
      </dgm:t>
    </dgm:pt>
    <dgm:pt modelId="{12CC1A73-5380-4D4E-B3F1-9F9B966B7144}" type="sibTrans" cxnId="{3DEBD514-5E44-524D-B198-E9449B4536E8}">
      <dgm:prSet/>
      <dgm:spPr/>
      <dgm:t>
        <a:bodyPr/>
        <a:lstStyle/>
        <a:p>
          <a:endParaRPr lang="en-GB"/>
        </a:p>
      </dgm:t>
    </dgm:pt>
    <dgm:pt modelId="{63F2C6E1-4C3E-2246-AB7B-B1A93BDE1D3B}">
      <dgm:prSet/>
      <dgm:spPr>
        <a:noFill/>
        <a:ln>
          <a:noFill/>
        </a:ln>
      </dgm:spPr>
      <dgm:t>
        <a:bodyPr/>
        <a:lstStyle/>
        <a:p>
          <a:r>
            <a:rPr lang="en-NO" dirty="0">
              <a:solidFill>
                <a:schemeClr val="tx1"/>
              </a:solidFill>
            </a:rPr>
            <a:t>Optimization &amp; Regexp</a:t>
          </a:r>
        </a:p>
      </dgm:t>
    </dgm:pt>
    <dgm:pt modelId="{BA87223A-2A33-D34A-ACB9-022F1062A0E2}" type="parTrans" cxnId="{0242EEE2-D661-8F4C-8105-983175930CE5}">
      <dgm:prSet/>
      <dgm:spPr/>
      <dgm:t>
        <a:bodyPr/>
        <a:lstStyle/>
        <a:p>
          <a:endParaRPr lang="en-GB"/>
        </a:p>
      </dgm:t>
    </dgm:pt>
    <dgm:pt modelId="{E50F5E40-B84A-9F4E-A042-EE512DC710DF}" type="sibTrans" cxnId="{0242EEE2-D661-8F4C-8105-983175930CE5}">
      <dgm:prSet/>
      <dgm:spPr/>
      <dgm:t>
        <a:bodyPr/>
        <a:lstStyle/>
        <a:p>
          <a:endParaRPr lang="en-GB"/>
        </a:p>
      </dgm:t>
    </dgm:pt>
    <dgm:pt modelId="{5364D433-244A-4340-8E84-9C5D2D8BFE20}" type="pres">
      <dgm:prSet presAssocID="{AB5C54D9-C1CE-C44D-B7D6-1F65C0B82E2E}" presName="Name0" presStyleCnt="0">
        <dgm:presLayoutVars>
          <dgm:dir/>
          <dgm:resizeHandles val="exact"/>
        </dgm:presLayoutVars>
      </dgm:prSet>
      <dgm:spPr/>
    </dgm:pt>
    <dgm:pt modelId="{710D8D14-24C7-E541-8EF6-8471D24A026B}" type="pres">
      <dgm:prSet presAssocID="{C39E0782-C62C-1A42-839D-36D7EF9BF2B2}" presName="composite" presStyleCnt="0"/>
      <dgm:spPr/>
    </dgm:pt>
    <dgm:pt modelId="{BBC77F6E-B9CB-0F44-AF30-A04E8D4E9A72}" type="pres">
      <dgm:prSet presAssocID="{C39E0782-C62C-1A42-839D-36D7EF9BF2B2}" presName="rect1" presStyleLbl="trAlignAcc1" presStyleIdx="0" presStyleCnt="9">
        <dgm:presLayoutVars>
          <dgm:bulletEnabled val="1"/>
        </dgm:presLayoutVars>
      </dgm:prSet>
      <dgm:spPr/>
    </dgm:pt>
    <dgm:pt modelId="{4315CA9F-7DC3-7544-80FC-251AEAA67D82}" type="pres">
      <dgm:prSet presAssocID="{C39E0782-C62C-1A42-839D-36D7EF9BF2B2}" presName="rect2" presStyleLbl="fgImgPlace1" presStyleIdx="0" presStyleCnt="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316A8AB5-9DDF-E345-A2EA-88F34E746D92}" type="pres">
      <dgm:prSet presAssocID="{1B999581-A392-EB43-BE41-CC70F9DCB55E}" presName="sibTrans" presStyleCnt="0"/>
      <dgm:spPr/>
    </dgm:pt>
    <dgm:pt modelId="{E342C512-15EC-9844-A145-45CC7BF23E45}" type="pres">
      <dgm:prSet presAssocID="{3589BE3F-C193-1F44-ADCF-D4BBE99A6C57}" presName="composite" presStyleCnt="0"/>
      <dgm:spPr/>
    </dgm:pt>
    <dgm:pt modelId="{26E75D2B-5171-A749-A6FF-92267E0F1894}" type="pres">
      <dgm:prSet presAssocID="{3589BE3F-C193-1F44-ADCF-D4BBE99A6C57}" presName="rect1" presStyleLbl="trAlignAcc1" presStyleIdx="1" presStyleCnt="9">
        <dgm:presLayoutVars>
          <dgm:bulletEnabled val="1"/>
        </dgm:presLayoutVars>
      </dgm:prSet>
      <dgm:spPr/>
    </dgm:pt>
    <dgm:pt modelId="{62A3C9C6-899B-B543-BCBD-B0C500818FFA}" type="pres">
      <dgm:prSet presAssocID="{3589BE3F-C193-1F44-ADCF-D4BBE99A6C57}" presName="rect2" presStyleLbl="fgImgPlace1" presStyleIdx="1" presStyleCnt="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 with solid fill"/>
        </a:ext>
      </dgm:extLst>
    </dgm:pt>
    <dgm:pt modelId="{27BDBDAF-2693-5046-9B9A-4B5CD66FEAEC}" type="pres">
      <dgm:prSet presAssocID="{A90B38BD-5D52-5449-99E3-70AA48B86001}" presName="sibTrans" presStyleCnt="0"/>
      <dgm:spPr/>
    </dgm:pt>
    <dgm:pt modelId="{DA4644B5-DB5C-0745-B4A1-CD3C2F4FE0C0}" type="pres">
      <dgm:prSet presAssocID="{981D3623-1738-514C-9255-4B44A4FE19C0}" presName="composite" presStyleCnt="0"/>
      <dgm:spPr/>
    </dgm:pt>
    <dgm:pt modelId="{E2796251-EFE2-DA4D-B1D7-2851103667C6}" type="pres">
      <dgm:prSet presAssocID="{981D3623-1738-514C-9255-4B44A4FE19C0}" presName="rect1" presStyleLbl="trAlignAcc1" presStyleIdx="2" presStyleCnt="9">
        <dgm:presLayoutVars>
          <dgm:bulletEnabled val="1"/>
        </dgm:presLayoutVars>
      </dgm:prSet>
      <dgm:spPr/>
    </dgm:pt>
    <dgm:pt modelId="{9206BBED-E8EA-B14B-A91A-31DE5C943927}" type="pres">
      <dgm:prSet presAssocID="{981D3623-1738-514C-9255-4B44A4FE19C0}" presName="rect2" presStyleLbl="fgImgPlace1" presStyleIdx="2" presStyleCnt="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den Ratio with solid fill"/>
        </a:ext>
      </dgm:extLst>
    </dgm:pt>
    <dgm:pt modelId="{A3F11AD0-9350-4C48-B156-BA765B5ECF3E}" type="pres">
      <dgm:prSet presAssocID="{D9EED899-977F-D048-A7B0-6F1A8561E596}" presName="sibTrans" presStyleCnt="0"/>
      <dgm:spPr/>
    </dgm:pt>
    <dgm:pt modelId="{410A5BF0-74E1-5A46-94BD-D3D093C267BD}" type="pres">
      <dgm:prSet presAssocID="{B1A0808A-DF27-B74C-A78F-DB4DC5D84913}" presName="composite" presStyleCnt="0"/>
      <dgm:spPr/>
    </dgm:pt>
    <dgm:pt modelId="{9C7352F2-93AB-BC49-9351-4A6F58685122}" type="pres">
      <dgm:prSet presAssocID="{B1A0808A-DF27-B74C-A78F-DB4DC5D84913}" presName="rect1" presStyleLbl="trAlignAcc1" presStyleIdx="3" presStyleCnt="9">
        <dgm:presLayoutVars>
          <dgm:bulletEnabled val="1"/>
        </dgm:presLayoutVars>
      </dgm:prSet>
      <dgm:spPr/>
    </dgm:pt>
    <dgm:pt modelId="{C89CEDC7-6871-C14D-8C1A-2B0A49DBBDCD}" type="pres">
      <dgm:prSet presAssocID="{B1A0808A-DF27-B74C-A78F-DB4DC5D84913}" presName="rect2" presStyleLbl="fgImgPlace1" presStyleIdx="3" presStyleCnt="9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 with solid fill"/>
        </a:ext>
      </dgm:extLst>
    </dgm:pt>
    <dgm:pt modelId="{CC4D8505-2C43-D04B-B5BF-79F8182CFD14}" type="pres">
      <dgm:prSet presAssocID="{425BFA14-432F-AA49-811D-2017275965F4}" presName="sibTrans" presStyleCnt="0"/>
      <dgm:spPr/>
    </dgm:pt>
    <dgm:pt modelId="{7442BEAA-22A0-304A-BAE6-ACC808B669A0}" type="pres">
      <dgm:prSet presAssocID="{44C3098D-3B99-1648-B0B0-7C6C1C89879B}" presName="composite" presStyleCnt="0"/>
      <dgm:spPr/>
    </dgm:pt>
    <dgm:pt modelId="{B408DD99-6188-CC48-AB4C-70C8B418D1FB}" type="pres">
      <dgm:prSet presAssocID="{44C3098D-3B99-1648-B0B0-7C6C1C89879B}" presName="rect1" presStyleLbl="trAlignAcc1" presStyleIdx="4" presStyleCnt="9">
        <dgm:presLayoutVars>
          <dgm:bulletEnabled val="1"/>
        </dgm:presLayoutVars>
      </dgm:prSet>
      <dgm:spPr/>
    </dgm:pt>
    <dgm:pt modelId="{E6B5744D-4667-4242-BB51-113E9BDD13CE}" type="pres">
      <dgm:prSet presAssocID="{44C3098D-3B99-1648-B0B0-7C6C1C89879B}" presName="rect2" presStyleLbl="fgImgPlace1" presStyleIdx="4" presStyleCnt="9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 with solid fill"/>
        </a:ext>
      </dgm:extLst>
    </dgm:pt>
    <dgm:pt modelId="{B7C50967-2EA2-874B-925C-41F85DA3F562}" type="pres">
      <dgm:prSet presAssocID="{94BA2410-1423-4A4C-9914-A51FD4AC3658}" presName="sibTrans" presStyleCnt="0"/>
      <dgm:spPr/>
    </dgm:pt>
    <dgm:pt modelId="{E26D14F7-E2D0-B240-A03A-5CEF8FAE12DB}" type="pres">
      <dgm:prSet presAssocID="{97BF9DC6-C299-D142-A48A-044EFD59BE2F}" presName="composite" presStyleCnt="0"/>
      <dgm:spPr/>
    </dgm:pt>
    <dgm:pt modelId="{F162656C-7C92-AE43-8EFE-3C6CCD622E9F}" type="pres">
      <dgm:prSet presAssocID="{97BF9DC6-C299-D142-A48A-044EFD59BE2F}" presName="rect1" presStyleLbl="trAlignAcc1" presStyleIdx="5" presStyleCnt="9">
        <dgm:presLayoutVars>
          <dgm:bulletEnabled val="1"/>
        </dgm:presLayoutVars>
      </dgm:prSet>
      <dgm:spPr/>
    </dgm:pt>
    <dgm:pt modelId="{7CA4302D-8BE4-7840-B425-42DE3867461F}" type="pres">
      <dgm:prSet presAssocID="{97BF9DC6-C299-D142-A48A-044EFD59BE2F}" presName="rect2" presStyleLbl="fgImgPlace1" presStyleIdx="5" presStyleCnt="9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thering Tree with solid fill"/>
        </a:ext>
      </dgm:extLst>
    </dgm:pt>
    <dgm:pt modelId="{23AEF622-6AF3-BA45-8D9C-8758C8D557E2}" type="pres">
      <dgm:prSet presAssocID="{27FE7C6D-E56A-3F4C-BFDF-C8EB1FE8C40F}" presName="sibTrans" presStyleCnt="0"/>
      <dgm:spPr/>
    </dgm:pt>
    <dgm:pt modelId="{98880319-D456-7D4C-810B-3664039C7BC8}" type="pres">
      <dgm:prSet presAssocID="{00AD9CCE-7786-6545-95AA-CD0F087299E2}" presName="composite" presStyleCnt="0"/>
      <dgm:spPr/>
    </dgm:pt>
    <dgm:pt modelId="{0D7D52A6-0E3B-D243-9FC7-95FF78C0AA24}" type="pres">
      <dgm:prSet presAssocID="{00AD9CCE-7786-6545-95AA-CD0F087299E2}" presName="rect1" presStyleLbl="trAlignAcc1" presStyleIdx="6" presStyleCnt="9">
        <dgm:presLayoutVars>
          <dgm:bulletEnabled val="1"/>
        </dgm:presLayoutVars>
      </dgm:prSet>
      <dgm:spPr/>
    </dgm:pt>
    <dgm:pt modelId="{D3B608AE-F8EE-2F44-A15B-88B7A3FDD625}" type="pres">
      <dgm:prSet presAssocID="{00AD9CCE-7786-6545-95AA-CD0F087299E2}" presName="rect2" presStyleLbl="fgImgPlace1" presStyleIdx="6" presStyleCnt="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89A8F3D9-C379-3342-B57C-25C63D6B2BB2}" type="pres">
      <dgm:prSet presAssocID="{95CA72BA-70E5-794B-8744-57B9D10D317B}" presName="sibTrans" presStyleCnt="0"/>
      <dgm:spPr/>
    </dgm:pt>
    <dgm:pt modelId="{B150D009-7907-3349-BB29-9B60DEB0E374}" type="pres">
      <dgm:prSet presAssocID="{63F2C6E1-4C3E-2246-AB7B-B1A93BDE1D3B}" presName="composite" presStyleCnt="0"/>
      <dgm:spPr/>
    </dgm:pt>
    <dgm:pt modelId="{61829373-7869-654A-9E57-EDB65AC5E0CD}" type="pres">
      <dgm:prSet presAssocID="{63F2C6E1-4C3E-2246-AB7B-B1A93BDE1D3B}" presName="rect1" presStyleLbl="trAlignAcc1" presStyleIdx="7" presStyleCnt="9">
        <dgm:presLayoutVars>
          <dgm:bulletEnabled val="1"/>
        </dgm:presLayoutVars>
      </dgm:prSet>
      <dgm:spPr/>
    </dgm:pt>
    <dgm:pt modelId="{AE4AF60A-27F3-A645-8752-3C4BFB9CDB27}" type="pres">
      <dgm:prSet presAssocID="{63F2C6E1-4C3E-2246-AB7B-B1A93BDE1D3B}" presName="rect2" presStyleLbl="fgImgPlace1" presStyleIdx="7" presStyleCnt="9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post with solid fill"/>
        </a:ext>
      </dgm:extLst>
    </dgm:pt>
    <dgm:pt modelId="{7056C190-33C3-6A4A-AC57-7A19F5C02642}" type="pres">
      <dgm:prSet presAssocID="{E50F5E40-B84A-9F4E-A042-EE512DC710DF}" presName="sibTrans" presStyleCnt="0"/>
      <dgm:spPr/>
    </dgm:pt>
    <dgm:pt modelId="{0D324E2F-A879-0E44-8D43-5C27AFA41DCD}" type="pres">
      <dgm:prSet presAssocID="{A7AB87BF-9926-6842-9EDF-CFF7A0B7C135}" presName="composite" presStyleCnt="0"/>
      <dgm:spPr/>
    </dgm:pt>
    <dgm:pt modelId="{06BFFE12-E783-EF46-A7C2-07AE9EC057F3}" type="pres">
      <dgm:prSet presAssocID="{A7AB87BF-9926-6842-9EDF-CFF7A0B7C135}" presName="rect1" presStyleLbl="trAlignAcc1" presStyleIdx="8" presStyleCnt="9">
        <dgm:presLayoutVars>
          <dgm:bulletEnabled val="1"/>
        </dgm:presLayoutVars>
      </dgm:prSet>
      <dgm:spPr/>
    </dgm:pt>
    <dgm:pt modelId="{4C3EF1C5-36D8-3147-94F3-5E37EB11FDC1}" type="pres">
      <dgm:prSet presAssocID="{A7AB87BF-9926-6842-9EDF-CFF7A0B7C135}" presName="rect2" presStyleLbl="fgImgPlace1" presStyleIdx="8" presStyleCnt="9"/>
      <dgm:spPr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g with solid fill"/>
        </a:ext>
      </dgm:extLst>
    </dgm:pt>
  </dgm:ptLst>
  <dgm:cxnLst>
    <dgm:cxn modelId="{F6676000-8907-F04F-8AA1-AA1E67B6B5A5}" type="presOf" srcId="{44C3098D-3B99-1648-B0B0-7C6C1C89879B}" destId="{B408DD99-6188-CC48-AB4C-70C8B418D1FB}" srcOrd="0" destOrd="0" presId="urn:microsoft.com/office/officeart/2008/layout/PictureStrips"/>
    <dgm:cxn modelId="{C45E7805-D19A-504D-9DF4-734FFC849B9A}" srcId="{AB5C54D9-C1CE-C44D-B7D6-1F65C0B82E2E}" destId="{B1A0808A-DF27-B74C-A78F-DB4DC5D84913}" srcOrd="3" destOrd="0" parTransId="{C369E89C-7220-394D-A373-EB759475348D}" sibTransId="{425BFA14-432F-AA49-811D-2017275965F4}"/>
    <dgm:cxn modelId="{DC16EE13-AAFD-FF4D-A395-6B9E989C7906}" srcId="{AB5C54D9-C1CE-C44D-B7D6-1F65C0B82E2E}" destId="{C39E0782-C62C-1A42-839D-36D7EF9BF2B2}" srcOrd="0" destOrd="0" parTransId="{31D29991-2CE9-4F46-B6B3-0D3B44108A59}" sibTransId="{1B999581-A392-EB43-BE41-CC70F9DCB55E}"/>
    <dgm:cxn modelId="{3DEBD514-5E44-524D-B198-E9449B4536E8}" srcId="{AB5C54D9-C1CE-C44D-B7D6-1F65C0B82E2E}" destId="{A7AB87BF-9926-6842-9EDF-CFF7A0B7C135}" srcOrd="8" destOrd="0" parTransId="{405A1D64-6F3A-4046-A919-FB0DE0E0D05B}" sibTransId="{12CC1A73-5380-4D4E-B3F1-9F9B966B7144}"/>
    <dgm:cxn modelId="{7D10DB47-7307-DC43-9599-63DDA17E8AA9}" srcId="{AB5C54D9-C1CE-C44D-B7D6-1F65C0B82E2E}" destId="{00AD9CCE-7786-6545-95AA-CD0F087299E2}" srcOrd="6" destOrd="0" parTransId="{2F28F026-8F69-7C4D-A9D2-3CEC21C43D30}" sibTransId="{95CA72BA-70E5-794B-8744-57B9D10D317B}"/>
    <dgm:cxn modelId="{59C7FB5D-5715-2540-9499-11322EF3C8BC}" type="presOf" srcId="{63F2C6E1-4C3E-2246-AB7B-B1A93BDE1D3B}" destId="{61829373-7869-654A-9E57-EDB65AC5E0CD}" srcOrd="0" destOrd="0" presId="urn:microsoft.com/office/officeart/2008/layout/PictureStrips"/>
    <dgm:cxn modelId="{C686466D-E791-0B44-A940-0803467C9E58}" srcId="{AB5C54D9-C1CE-C44D-B7D6-1F65C0B82E2E}" destId="{981D3623-1738-514C-9255-4B44A4FE19C0}" srcOrd="2" destOrd="0" parTransId="{38FD11ED-3843-FD4F-8906-C807C03D4D19}" sibTransId="{D9EED899-977F-D048-A7B0-6F1A8561E596}"/>
    <dgm:cxn modelId="{252DF073-DE7C-FB41-B544-E46F1ECDB7BC}" type="presOf" srcId="{AB5C54D9-C1CE-C44D-B7D6-1F65C0B82E2E}" destId="{5364D433-244A-4340-8E84-9C5D2D8BFE20}" srcOrd="0" destOrd="0" presId="urn:microsoft.com/office/officeart/2008/layout/PictureStrips"/>
    <dgm:cxn modelId="{6B987E99-0E2F-174C-8E3B-D1C533E365B8}" type="presOf" srcId="{C39E0782-C62C-1A42-839D-36D7EF9BF2B2}" destId="{BBC77F6E-B9CB-0F44-AF30-A04E8D4E9A72}" srcOrd="0" destOrd="0" presId="urn:microsoft.com/office/officeart/2008/layout/PictureStrips"/>
    <dgm:cxn modelId="{7108C19E-89C8-C640-8080-314DB79C517D}" type="presOf" srcId="{00AD9CCE-7786-6545-95AA-CD0F087299E2}" destId="{0D7D52A6-0E3B-D243-9FC7-95FF78C0AA24}" srcOrd="0" destOrd="0" presId="urn:microsoft.com/office/officeart/2008/layout/PictureStrips"/>
    <dgm:cxn modelId="{D9B54E9F-432A-B642-BF59-AAA9237A7B29}" type="presOf" srcId="{3589BE3F-C193-1F44-ADCF-D4BBE99A6C57}" destId="{26E75D2B-5171-A749-A6FF-92267E0F1894}" srcOrd="0" destOrd="0" presId="urn:microsoft.com/office/officeart/2008/layout/PictureStrips"/>
    <dgm:cxn modelId="{9F7240AE-3615-AD48-9381-FD6A7B3643E4}" type="presOf" srcId="{981D3623-1738-514C-9255-4B44A4FE19C0}" destId="{E2796251-EFE2-DA4D-B1D7-2851103667C6}" srcOrd="0" destOrd="0" presId="urn:microsoft.com/office/officeart/2008/layout/PictureStrips"/>
    <dgm:cxn modelId="{480616B2-C31C-2E4E-9BD1-5F1DFA237462}" type="presOf" srcId="{A7AB87BF-9926-6842-9EDF-CFF7A0B7C135}" destId="{06BFFE12-E783-EF46-A7C2-07AE9EC057F3}" srcOrd="0" destOrd="0" presId="urn:microsoft.com/office/officeart/2008/layout/PictureStrips"/>
    <dgm:cxn modelId="{201100C1-49CB-F44D-8654-2EB382D21863}" type="presOf" srcId="{B1A0808A-DF27-B74C-A78F-DB4DC5D84913}" destId="{9C7352F2-93AB-BC49-9351-4A6F58685122}" srcOrd="0" destOrd="0" presId="urn:microsoft.com/office/officeart/2008/layout/PictureStrips"/>
    <dgm:cxn modelId="{7D71D4CD-BBAC-D44E-BAAF-3FC77790CD48}" srcId="{AB5C54D9-C1CE-C44D-B7D6-1F65C0B82E2E}" destId="{97BF9DC6-C299-D142-A48A-044EFD59BE2F}" srcOrd="5" destOrd="0" parTransId="{409E666F-20D0-2345-838B-401930F72D69}" sibTransId="{27FE7C6D-E56A-3F4C-BFDF-C8EB1FE8C40F}"/>
    <dgm:cxn modelId="{59E78DD0-8CDD-8C46-BFBD-3F0D02298414}" srcId="{AB5C54D9-C1CE-C44D-B7D6-1F65C0B82E2E}" destId="{44C3098D-3B99-1648-B0B0-7C6C1C89879B}" srcOrd="4" destOrd="0" parTransId="{BAC8B1D8-9401-9D4B-A387-E51A9E9275E1}" sibTransId="{94BA2410-1423-4A4C-9914-A51FD4AC3658}"/>
    <dgm:cxn modelId="{9F26ACD9-FE58-3B44-8D92-8211C8B5B29F}" type="presOf" srcId="{97BF9DC6-C299-D142-A48A-044EFD59BE2F}" destId="{F162656C-7C92-AE43-8EFE-3C6CCD622E9F}" srcOrd="0" destOrd="0" presId="urn:microsoft.com/office/officeart/2008/layout/PictureStrips"/>
    <dgm:cxn modelId="{0242EEE2-D661-8F4C-8105-983175930CE5}" srcId="{AB5C54D9-C1CE-C44D-B7D6-1F65C0B82E2E}" destId="{63F2C6E1-4C3E-2246-AB7B-B1A93BDE1D3B}" srcOrd="7" destOrd="0" parTransId="{BA87223A-2A33-D34A-ACB9-022F1062A0E2}" sibTransId="{E50F5E40-B84A-9F4E-A042-EE512DC710DF}"/>
    <dgm:cxn modelId="{034D2FEA-23A3-F54D-8FEF-0A51EF514182}" srcId="{AB5C54D9-C1CE-C44D-B7D6-1F65C0B82E2E}" destId="{3589BE3F-C193-1F44-ADCF-D4BBE99A6C57}" srcOrd="1" destOrd="0" parTransId="{A0DFDEA8-461B-8F45-AD8C-B1A40AB7D8E4}" sibTransId="{A90B38BD-5D52-5449-99E3-70AA48B86001}"/>
    <dgm:cxn modelId="{B371C0DA-F747-FD40-9699-133E6DECBD16}" type="presParOf" srcId="{5364D433-244A-4340-8E84-9C5D2D8BFE20}" destId="{710D8D14-24C7-E541-8EF6-8471D24A026B}" srcOrd="0" destOrd="0" presId="urn:microsoft.com/office/officeart/2008/layout/PictureStrips"/>
    <dgm:cxn modelId="{FA75F566-A1D0-1245-A811-0C80C7A54A26}" type="presParOf" srcId="{710D8D14-24C7-E541-8EF6-8471D24A026B}" destId="{BBC77F6E-B9CB-0F44-AF30-A04E8D4E9A72}" srcOrd="0" destOrd="0" presId="urn:microsoft.com/office/officeart/2008/layout/PictureStrips"/>
    <dgm:cxn modelId="{232F223F-A4C5-A442-8AB4-C063D3F30BAF}" type="presParOf" srcId="{710D8D14-24C7-E541-8EF6-8471D24A026B}" destId="{4315CA9F-7DC3-7544-80FC-251AEAA67D82}" srcOrd="1" destOrd="0" presId="urn:microsoft.com/office/officeart/2008/layout/PictureStrips"/>
    <dgm:cxn modelId="{C12D0856-70BB-7447-A66B-FE5053CF211A}" type="presParOf" srcId="{5364D433-244A-4340-8E84-9C5D2D8BFE20}" destId="{316A8AB5-9DDF-E345-A2EA-88F34E746D92}" srcOrd="1" destOrd="0" presId="urn:microsoft.com/office/officeart/2008/layout/PictureStrips"/>
    <dgm:cxn modelId="{B81F0415-A326-1A47-A968-8BBD49BC1CE4}" type="presParOf" srcId="{5364D433-244A-4340-8E84-9C5D2D8BFE20}" destId="{E342C512-15EC-9844-A145-45CC7BF23E45}" srcOrd="2" destOrd="0" presId="urn:microsoft.com/office/officeart/2008/layout/PictureStrips"/>
    <dgm:cxn modelId="{1C4B771A-B714-F74D-9A26-27BBBBB8971A}" type="presParOf" srcId="{E342C512-15EC-9844-A145-45CC7BF23E45}" destId="{26E75D2B-5171-A749-A6FF-92267E0F1894}" srcOrd="0" destOrd="0" presId="urn:microsoft.com/office/officeart/2008/layout/PictureStrips"/>
    <dgm:cxn modelId="{DD25C0A4-1916-4349-BD51-657E7AE12F3A}" type="presParOf" srcId="{E342C512-15EC-9844-A145-45CC7BF23E45}" destId="{62A3C9C6-899B-B543-BCBD-B0C500818FFA}" srcOrd="1" destOrd="0" presId="urn:microsoft.com/office/officeart/2008/layout/PictureStrips"/>
    <dgm:cxn modelId="{22933DC9-32E7-BA49-9DD3-2BDAE838C497}" type="presParOf" srcId="{5364D433-244A-4340-8E84-9C5D2D8BFE20}" destId="{27BDBDAF-2693-5046-9B9A-4B5CD66FEAEC}" srcOrd="3" destOrd="0" presId="urn:microsoft.com/office/officeart/2008/layout/PictureStrips"/>
    <dgm:cxn modelId="{9EBFA944-47B8-B145-AC28-21631E4C303D}" type="presParOf" srcId="{5364D433-244A-4340-8E84-9C5D2D8BFE20}" destId="{DA4644B5-DB5C-0745-B4A1-CD3C2F4FE0C0}" srcOrd="4" destOrd="0" presId="urn:microsoft.com/office/officeart/2008/layout/PictureStrips"/>
    <dgm:cxn modelId="{6858A91D-D8B1-7E4D-A899-02857E01EE75}" type="presParOf" srcId="{DA4644B5-DB5C-0745-B4A1-CD3C2F4FE0C0}" destId="{E2796251-EFE2-DA4D-B1D7-2851103667C6}" srcOrd="0" destOrd="0" presId="urn:microsoft.com/office/officeart/2008/layout/PictureStrips"/>
    <dgm:cxn modelId="{8A0C6E4A-CB8B-4848-83B3-198A2EBC226E}" type="presParOf" srcId="{DA4644B5-DB5C-0745-B4A1-CD3C2F4FE0C0}" destId="{9206BBED-E8EA-B14B-A91A-31DE5C943927}" srcOrd="1" destOrd="0" presId="urn:microsoft.com/office/officeart/2008/layout/PictureStrips"/>
    <dgm:cxn modelId="{6202D1A8-6A43-4B42-9320-CBDC6CD210C1}" type="presParOf" srcId="{5364D433-244A-4340-8E84-9C5D2D8BFE20}" destId="{A3F11AD0-9350-4C48-B156-BA765B5ECF3E}" srcOrd="5" destOrd="0" presId="urn:microsoft.com/office/officeart/2008/layout/PictureStrips"/>
    <dgm:cxn modelId="{C32D7F83-2C04-C548-89C5-87B6B8938384}" type="presParOf" srcId="{5364D433-244A-4340-8E84-9C5D2D8BFE20}" destId="{410A5BF0-74E1-5A46-94BD-D3D093C267BD}" srcOrd="6" destOrd="0" presId="urn:microsoft.com/office/officeart/2008/layout/PictureStrips"/>
    <dgm:cxn modelId="{64F0710A-1350-8E47-97B3-6D13217BACE9}" type="presParOf" srcId="{410A5BF0-74E1-5A46-94BD-D3D093C267BD}" destId="{9C7352F2-93AB-BC49-9351-4A6F58685122}" srcOrd="0" destOrd="0" presId="urn:microsoft.com/office/officeart/2008/layout/PictureStrips"/>
    <dgm:cxn modelId="{018E8548-9ACE-A84D-AFBB-7F709693359A}" type="presParOf" srcId="{410A5BF0-74E1-5A46-94BD-D3D093C267BD}" destId="{C89CEDC7-6871-C14D-8C1A-2B0A49DBBDCD}" srcOrd="1" destOrd="0" presId="urn:microsoft.com/office/officeart/2008/layout/PictureStrips"/>
    <dgm:cxn modelId="{C5A17766-B7ED-C64C-B93C-D4D90A9B9D6B}" type="presParOf" srcId="{5364D433-244A-4340-8E84-9C5D2D8BFE20}" destId="{CC4D8505-2C43-D04B-B5BF-79F8182CFD14}" srcOrd="7" destOrd="0" presId="urn:microsoft.com/office/officeart/2008/layout/PictureStrips"/>
    <dgm:cxn modelId="{11745C90-16BE-A041-816C-B096D1E9D3CD}" type="presParOf" srcId="{5364D433-244A-4340-8E84-9C5D2D8BFE20}" destId="{7442BEAA-22A0-304A-BAE6-ACC808B669A0}" srcOrd="8" destOrd="0" presId="urn:microsoft.com/office/officeart/2008/layout/PictureStrips"/>
    <dgm:cxn modelId="{417379DE-35CA-1346-B5EC-4521BB06C63A}" type="presParOf" srcId="{7442BEAA-22A0-304A-BAE6-ACC808B669A0}" destId="{B408DD99-6188-CC48-AB4C-70C8B418D1FB}" srcOrd="0" destOrd="0" presId="urn:microsoft.com/office/officeart/2008/layout/PictureStrips"/>
    <dgm:cxn modelId="{7B48D513-8216-114A-9CDF-5991211C229B}" type="presParOf" srcId="{7442BEAA-22A0-304A-BAE6-ACC808B669A0}" destId="{E6B5744D-4667-4242-BB51-113E9BDD13CE}" srcOrd="1" destOrd="0" presId="urn:microsoft.com/office/officeart/2008/layout/PictureStrips"/>
    <dgm:cxn modelId="{2A4686E8-1D1A-DB47-8CAA-A1ACE7D3EA4B}" type="presParOf" srcId="{5364D433-244A-4340-8E84-9C5D2D8BFE20}" destId="{B7C50967-2EA2-874B-925C-41F85DA3F562}" srcOrd="9" destOrd="0" presId="urn:microsoft.com/office/officeart/2008/layout/PictureStrips"/>
    <dgm:cxn modelId="{50EB5F01-F021-A145-9C55-4214E7A0A839}" type="presParOf" srcId="{5364D433-244A-4340-8E84-9C5D2D8BFE20}" destId="{E26D14F7-E2D0-B240-A03A-5CEF8FAE12DB}" srcOrd="10" destOrd="0" presId="urn:microsoft.com/office/officeart/2008/layout/PictureStrips"/>
    <dgm:cxn modelId="{9BB96A22-FE42-A443-A152-72DDCC15DD43}" type="presParOf" srcId="{E26D14F7-E2D0-B240-A03A-5CEF8FAE12DB}" destId="{F162656C-7C92-AE43-8EFE-3C6CCD622E9F}" srcOrd="0" destOrd="0" presId="urn:microsoft.com/office/officeart/2008/layout/PictureStrips"/>
    <dgm:cxn modelId="{E6A21701-72A8-9143-9BA9-AF45E2C0B125}" type="presParOf" srcId="{E26D14F7-E2D0-B240-A03A-5CEF8FAE12DB}" destId="{7CA4302D-8BE4-7840-B425-42DE3867461F}" srcOrd="1" destOrd="0" presId="urn:microsoft.com/office/officeart/2008/layout/PictureStrips"/>
    <dgm:cxn modelId="{5A1AB008-FDFE-7541-9A02-4B603EF0FD13}" type="presParOf" srcId="{5364D433-244A-4340-8E84-9C5D2D8BFE20}" destId="{23AEF622-6AF3-BA45-8D9C-8758C8D557E2}" srcOrd="11" destOrd="0" presId="urn:microsoft.com/office/officeart/2008/layout/PictureStrips"/>
    <dgm:cxn modelId="{AE0DA13D-4156-2946-ACB2-EA70B6EFD3FC}" type="presParOf" srcId="{5364D433-244A-4340-8E84-9C5D2D8BFE20}" destId="{98880319-D456-7D4C-810B-3664039C7BC8}" srcOrd="12" destOrd="0" presId="urn:microsoft.com/office/officeart/2008/layout/PictureStrips"/>
    <dgm:cxn modelId="{27BF2870-90F0-3146-99EB-07841B9961BA}" type="presParOf" srcId="{98880319-D456-7D4C-810B-3664039C7BC8}" destId="{0D7D52A6-0E3B-D243-9FC7-95FF78C0AA24}" srcOrd="0" destOrd="0" presId="urn:microsoft.com/office/officeart/2008/layout/PictureStrips"/>
    <dgm:cxn modelId="{C87915C3-0705-1645-8F25-CC27844DABA5}" type="presParOf" srcId="{98880319-D456-7D4C-810B-3664039C7BC8}" destId="{D3B608AE-F8EE-2F44-A15B-88B7A3FDD625}" srcOrd="1" destOrd="0" presId="urn:microsoft.com/office/officeart/2008/layout/PictureStrips"/>
    <dgm:cxn modelId="{6F84E8B5-F792-5142-A246-8EDFFAACB52F}" type="presParOf" srcId="{5364D433-244A-4340-8E84-9C5D2D8BFE20}" destId="{89A8F3D9-C379-3342-B57C-25C63D6B2BB2}" srcOrd="13" destOrd="0" presId="urn:microsoft.com/office/officeart/2008/layout/PictureStrips"/>
    <dgm:cxn modelId="{3BC4CC00-52F0-044C-8119-C5C632903BF7}" type="presParOf" srcId="{5364D433-244A-4340-8E84-9C5D2D8BFE20}" destId="{B150D009-7907-3349-BB29-9B60DEB0E374}" srcOrd="14" destOrd="0" presId="urn:microsoft.com/office/officeart/2008/layout/PictureStrips"/>
    <dgm:cxn modelId="{18A9EDE0-776D-194E-9473-D375FF7A1497}" type="presParOf" srcId="{B150D009-7907-3349-BB29-9B60DEB0E374}" destId="{61829373-7869-654A-9E57-EDB65AC5E0CD}" srcOrd="0" destOrd="0" presId="urn:microsoft.com/office/officeart/2008/layout/PictureStrips"/>
    <dgm:cxn modelId="{13A648FF-13DA-0C4F-8CD3-AE439B46C127}" type="presParOf" srcId="{B150D009-7907-3349-BB29-9B60DEB0E374}" destId="{AE4AF60A-27F3-A645-8752-3C4BFB9CDB27}" srcOrd="1" destOrd="0" presId="urn:microsoft.com/office/officeart/2008/layout/PictureStrips"/>
    <dgm:cxn modelId="{5A99D699-0E6B-2E4C-B84B-85D47DB2D502}" type="presParOf" srcId="{5364D433-244A-4340-8E84-9C5D2D8BFE20}" destId="{7056C190-33C3-6A4A-AC57-7A19F5C02642}" srcOrd="15" destOrd="0" presId="urn:microsoft.com/office/officeart/2008/layout/PictureStrips"/>
    <dgm:cxn modelId="{BA5EDFE7-627A-2740-A7B2-44A8407AD9AF}" type="presParOf" srcId="{5364D433-244A-4340-8E84-9C5D2D8BFE20}" destId="{0D324E2F-A879-0E44-8D43-5C27AFA41DCD}" srcOrd="16" destOrd="0" presId="urn:microsoft.com/office/officeart/2008/layout/PictureStrips"/>
    <dgm:cxn modelId="{208B3453-E300-E845-B9B3-8DDBA6514609}" type="presParOf" srcId="{0D324E2F-A879-0E44-8D43-5C27AFA41DCD}" destId="{06BFFE12-E783-EF46-A7C2-07AE9EC057F3}" srcOrd="0" destOrd="0" presId="urn:microsoft.com/office/officeart/2008/layout/PictureStrips"/>
    <dgm:cxn modelId="{FA601FA0-7962-C742-82AF-FE51959E7790}" type="presParOf" srcId="{0D324E2F-A879-0E44-8D43-5C27AFA41DCD}" destId="{4C3EF1C5-36D8-3147-94F3-5E37EB11FDC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61AEE-EAE5-0748-8A33-D3794AC0EA92}">
      <dsp:nvSpPr>
        <dsp:cNvPr id="0" name=""/>
        <dsp:cNvSpPr/>
      </dsp:nvSpPr>
      <dsp:spPr>
        <a:xfrm>
          <a:off x="3286" y="22807"/>
          <a:ext cx="3203971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Montserrat" pitchFamily="2" charset="77"/>
            </a:rPr>
            <a:t>Competence</a:t>
          </a:r>
        </a:p>
      </dsp:txBody>
      <dsp:txXfrm>
        <a:off x="3286" y="22807"/>
        <a:ext cx="3203971" cy="720000"/>
      </dsp:txXfrm>
    </dsp:sp>
    <dsp:sp modelId="{8C5E496A-530B-F543-80A8-580C28A93571}">
      <dsp:nvSpPr>
        <dsp:cNvPr id="0" name=""/>
        <dsp:cNvSpPr/>
      </dsp:nvSpPr>
      <dsp:spPr>
        <a:xfrm>
          <a:off x="3286" y="742807"/>
          <a:ext cx="3203971" cy="35857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Solve Computational Problems</a:t>
          </a:r>
        </a:p>
      </dsp:txBody>
      <dsp:txXfrm>
        <a:off x="3286" y="742807"/>
        <a:ext cx="3203971" cy="3585723"/>
      </dsp:txXfrm>
    </dsp:sp>
    <dsp:sp modelId="{1AB02AB6-1F50-D64B-967C-201DFB442D26}">
      <dsp:nvSpPr>
        <dsp:cNvPr id="0" name=""/>
        <dsp:cNvSpPr/>
      </dsp:nvSpPr>
      <dsp:spPr>
        <a:xfrm>
          <a:off x="3655814" y="22807"/>
          <a:ext cx="3203971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Montserrat" pitchFamily="2" charset="77"/>
            </a:rPr>
            <a:t>Skills</a:t>
          </a:r>
        </a:p>
      </dsp:txBody>
      <dsp:txXfrm>
        <a:off x="3655814" y="22807"/>
        <a:ext cx="3203971" cy="720000"/>
      </dsp:txXfrm>
    </dsp:sp>
    <dsp:sp modelId="{3CE54686-244C-774B-A4D7-BDFE126E79EB}">
      <dsp:nvSpPr>
        <dsp:cNvPr id="0" name=""/>
        <dsp:cNvSpPr/>
      </dsp:nvSpPr>
      <dsp:spPr>
        <a:xfrm>
          <a:off x="3655814" y="742807"/>
          <a:ext cx="3203971" cy="35857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Design algorithms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Argue for Correctness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Compare Efficiencies</a:t>
          </a:r>
        </a:p>
      </dsp:txBody>
      <dsp:txXfrm>
        <a:off x="3655814" y="742807"/>
        <a:ext cx="3203971" cy="3585723"/>
      </dsp:txXfrm>
    </dsp:sp>
    <dsp:sp modelId="{D514272A-A0D9-C447-8679-092382A778D2}">
      <dsp:nvSpPr>
        <dsp:cNvPr id="0" name=""/>
        <dsp:cNvSpPr/>
      </dsp:nvSpPr>
      <dsp:spPr>
        <a:xfrm>
          <a:off x="7308342" y="22807"/>
          <a:ext cx="3203971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Montserrat" pitchFamily="2" charset="77"/>
            </a:rPr>
            <a:t>Knowledge</a:t>
          </a:r>
        </a:p>
      </dsp:txBody>
      <dsp:txXfrm>
        <a:off x="7308342" y="22807"/>
        <a:ext cx="3203971" cy="720000"/>
      </dsp:txXfrm>
    </dsp:sp>
    <dsp:sp modelId="{CE8A501B-9D89-6942-8379-992FB8B41670}">
      <dsp:nvSpPr>
        <dsp:cNvPr id="0" name=""/>
        <dsp:cNvSpPr/>
      </dsp:nvSpPr>
      <dsp:spPr>
        <a:xfrm>
          <a:off x="7308342" y="742807"/>
          <a:ext cx="3203971" cy="35857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RAM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Big-Oh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Arrays, Lists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Recursions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Hashing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Trees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Graphs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>
              <a:latin typeface="Montserrat" pitchFamily="2" charset="77"/>
            </a:rPr>
            <a:t>etc.</a:t>
          </a:r>
        </a:p>
      </dsp:txBody>
      <dsp:txXfrm>
        <a:off x="7308342" y="742807"/>
        <a:ext cx="3203971" cy="3585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77F6E-B9CB-0F44-AF30-A04E8D4E9A72}">
      <dsp:nvSpPr>
        <dsp:cNvPr id="0" name=""/>
        <dsp:cNvSpPr/>
      </dsp:nvSpPr>
      <dsp:spPr>
        <a:xfrm>
          <a:off x="139063" y="4505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Foundations</a:t>
          </a:r>
        </a:p>
      </dsp:txBody>
      <dsp:txXfrm>
        <a:off x="139063" y="450535"/>
        <a:ext cx="3272980" cy="1022806"/>
      </dsp:txXfrm>
    </dsp:sp>
    <dsp:sp modelId="{4315CA9F-7DC3-7544-80FC-251AEAA67D82}">
      <dsp:nvSpPr>
        <dsp:cNvPr id="0" name=""/>
        <dsp:cNvSpPr/>
      </dsp:nvSpPr>
      <dsp:spPr>
        <a:xfrm>
          <a:off x="2689" y="302796"/>
          <a:ext cx="715964" cy="10739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75D2B-5171-A749-A6FF-92267E0F1894}">
      <dsp:nvSpPr>
        <dsp:cNvPr id="0" name=""/>
        <dsp:cNvSpPr/>
      </dsp:nvSpPr>
      <dsp:spPr>
        <a:xfrm>
          <a:off x="3689496" y="4505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Sequences</a:t>
          </a:r>
        </a:p>
      </dsp:txBody>
      <dsp:txXfrm>
        <a:off x="3689496" y="450535"/>
        <a:ext cx="3272980" cy="1022806"/>
      </dsp:txXfrm>
    </dsp:sp>
    <dsp:sp modelId="{62A3C9C6-899B-B543-BCBD-B0C500818FFA}">
      <dsp:nvSpPr>
        <dsp:cNvPr id="0" name=""/>
        <dsp:cNvSpPr/>
      </dsp:nvSpPr>
      <dsp:spPr>
        <a:xfrm>
          <a:off x="3553122" y="302796"/>
          <a:ext cx="715964" cy="10739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96251-EFE2-DA4D-B1D7-2851103667C6}">
      <dsp:nvSpPr>
        <dsp:cNvPr id="0" name=""/>
        <dsp:cNvSpPr/>
      </dsp:nvSpPr>
      <dsp:spPr>
        <a:xfrm>
          <a:off x="7239930" y="4505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Recursion</a:t>
          </a:r>
        </a:p>
      </dsp:txBody>
      <dsp:txXfrm>
        <a:off x="7239930" y="450535"/>
        <a:ext cx="3272980" cy="1022806"/>
      </dsp:txXfrm>
    </dsp:sp>
    <dsp:sp modelId="{9206BBED-E8EA-B14B-A91A-31DE5C943927}">
      <dsp:nvSpPr>
        <dsp:cNvPr id="0" name=""/>
        <dsp:cNvSpPr/>
      </dsp:nvSpPr>
      <dsp:spPr>
        <a:xfrm>
          <a:off x="7103555" y="302796"/>
          <a:ext cx="715964" cy="10739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352F2-93AB-BC49-9351-4A6F58685122}">
      <dsp:nvSpPr>
        <dsp:cNvPr id="0" name=""/>
        <dsp:cNvSpPr/>
      </dsp:nvSpPr>
      <dsp:spPr>
        <a:xfrm>
          <a:off x="139063" y="17381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Sorting</a:t>
          </a:r>
        </a:p>
      </dsp:txBody>
      <dsp:txXfrm>
        <a:off x="139063" y="1738135"/>
        <a:ext cx="3272980" cy="1022806"/>
      </dsp:txXfrm>
    </dsp:sp>
    <dsp:sp modelId="{C89CEDC7-6871-C14D-8C1A-2B0A49DBBDCD}">
      <dsp:nvSpPr>
        <dsp:cNvPr id="0" name=""/>
        <dsp:cNvSpPr/>
      </dsp:nvSpPr>
      <dsp:spPr>
        <a:xfrm>
          <a:off x="2689" y="1590396"/>
          <a:ext cx="715964" cy="10739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8DD99-6188-CC48-AB4C-70C8B418D1FB}">
      <dsp:nvSpPr>
        <dsp:cNvPr id="0" name=""/>
        <dsp:cNvSpPr/>
      </dsp:nvSpPr>
      <dsp:spPr>
        <a:xfrm>
          <a:off x="3689496" y="17381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Hashing</a:t>
          </a:r>
        </a:p>
      </dsp:txBody>
      <dsp:txXfrm>
        <a:off x="3689496" y="1738135"/>
        <a:ext cx="3272980" cy="1022806"/>
      </dsp:txXfrm>
    </dsp:sp>
    <dsp:sp modelId="{E6B5744D-4667-4242-BB51-113E9BDD13CE}">
      <dsp:nvSpPr>
        <dsp:cNvPr id="0" name=""/>
        <dsp:cNvSpPr/>
      </dsp:nvSpPr>
      <dsp:spPr>
        <a:xfrm>
          <a:off x="3553122" y="1590396"/>
          <a:ext cx="715964" cy="107394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2656C-7C92-AE43-8EFE-3C6CCD622E9F}">
      <dsp:nvSpPr>
        <dsp:cNvPr id="0" name=""/>
        <dsp:cNvSpPr/>
      </dsp:nvSpPr>
      <dsp:spPr>
        <a:xfrm>
          <a:off x="7239930" y="1738135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Trees</a:t>
          </a:r>
        </a:p>
      </dsp:txBody>
      <dsp:txXfrm>
        <a:off x="7239930" y="1738135"/>
        <a:ext cx="3272980" cy="1022806"/>
      </dsp:txXfrm>
    </dsp:sp>
    <dsp:sp modelId="{7CA4302D-8BE4-7840-B425-42DE3867461F}">
      <dsp:nvSpPr>
        <dsp:cNvPr id="0" name=""/>
        <dsp:cNvSpPr/>
      </dsp:nvSpPr>
      <dsp:spPr>
        <a:xfrm>
          <a:off x="7103555" y="1590396"/>
          <a:ext cx="715964" cy="107394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D52A6-0E3B-D243-9FC7-95FF78C0AA24}">
      <dsp:nvSpPr>
        <dsp:cNvPr id="0" name=""/>
        <dsp:cNvSpPr/>
      </dsp:nvSpPr>
      <dsp:spPr>
        <a:xfrm>
          <a:off x="139063" y="3025734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Graphs</a:t>
          </a:r>
        </a:p>
      </dsp:txBody>
      <dsp:txXfrm>
        <a:off x="139063" y="3025734"/>
        <a:ext cx="3272980" cy="1022806"/>
      </dsp:txXfrm>
    </dsp:sp>
    <dsp:sp modelId="{D3B608AE-F8EE-2F44-A15B-88B7A3FDD625}">
      <dsp:nvSpPr>
        <dsp:cNvPr id="0" name=""/>
        <dsp:cNvSpPr/>
      </dsp:nvSpPr>
      <dsp:spPr>
        <a:xfrm>
          <a:off x="2689" y="2877996"/>
          <a:ext cx="715964" cy="107394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29373-7869-654A-9E57-EDB65AC5E0CD}">
      <dsp:nvSpPr>
        <dsp:cNvPr id="0" name=""/>
        <dsp:cNvSpPr/>
      </dsp:nvSpPr>
      <dsp:spPr>
        <a:xfrm>
          <a:off x="3689496" y="3025734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Optimization &amp; Regexp</a:t>
          </a:r>
        </a:p>
      </dsp:txBody>
      <dsp:txXfrm>
        <a:off x="3689496" y="3025734"/>
        <a:ext cx="3272980" cy="1022806"/>
      </dsp:txXfrm>
    </dsp:sp>
    <dsp:sp modelId="{AE4AF60A-27F3-A645-8752-3C4BFB9CDB27}">
      <dsp:nvSpPr>
        <dsp:cNvPr id="0" name=""/>
        <dsp:cNvSpPr/>
      </dsp:nvSpPr>
      <dsp:spPr>
        <a:xfrm>
          <a:off x="3553122" y="2877996"/>
          <a:ext cx="715964" cy="107394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FFE12-E783-EF46-A7C2-07AE9EC057F3}">
      <dsp:nvSpPr>
        <dsp:cNvPr id="0" name=""/>
        <dsp:cNvSpPr/>
      </dsp:nvSpPr>
      <dsp:spPr>
        <a:xfrm>
          <a:off x="7239930" y="3025734"/>
          <a:ext cx="3272980" cy="102280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278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O" sz="2800" kern="1200" dirty="0">
              <a:solidFill>
                <a:schemeClr val="tx1"/>
              </a:solidFill>
            </a:rPr>
            <a:t>Wrapping-up</a:t>
          </a:r>
        </a:p>
      </dsp:txBody>
      <dsp:txXfrm>
        <a:off x="7239930" y="3025734"/>
        <a:ext cx="3272980" cy="1022806"/>
      </dsp:txXfrm>
    </dsp:sp>
    <dsp:sp modelId="{4C3EF1C5-36D8-3147-94F3-5E37EB11FDC1}">
      <dsp:nvSpPr>
        <dsp:cNvPr id="0" name=""/>
        <dsp:cNvSpPr/>
      </dsp:nvSpPr>
      <dsp:spPr>
        <a:xfrm>
          <a:off x="7103555" y="2877996"/>
          <a:ext cx="715964" cy="1073946"/>
        </a:xfrm>
        <a:prstGeom prst="rect">
          <a:avLst/>
        </a:prstGeom>
        <a:blipFill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29782-C61A-CD4C-9376-B0A272778357}" type="datetimeFigureOut">
              <a:rPr lang="en-NO" smtClean="0"/>
              <a:t>20/08/2023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BD9C9-7907-5743-B025-04A356EF685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7261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F33D-383C-E546-95B4-2AB8F84A0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250" y="1532534"/>
            <a:ext cx="10708343" cy="171536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BF92D-248D-0340-BD39-94456065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250" y="3271630"/>
            <a:ext cx="10708342" cy="605538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26DED-2EAF-2E46-B8CE-8A0803BF4A14}"/>
              </a:ext>
            </a:extLst>
          </p:cNvPr>
          <p:cNvSpPr txBox="1"/>
          <p:nvPr userDrawn="1"/>
        </p:nvSpPr>
        <p:spPr>
          <a:xfrm>
            <a:off x="726514" y="545068"/>
            <a:ext cx="599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b="0" i="0" dirty="0">
                <a:solidFill>
                  <a:schemeClr val="accent1"/>
                </a:solidFill>
                <a:latin typeface="Montserrat Light" pitchFamily="2" charset="77"/>
              </a:rPr>
              <a:t>IDATA2032 — Algorithms &amp; Data Structures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C5F789B-9877-4A4E-8B5B-0882CD4AB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621" y="5011717"/>
            <a:ext cx="10708342" cy="471487"/>
          </a:xfrm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accent2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GB" dirty="0"/>
              <a:t>Click to edit Authors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C64FC85-8A6F-9244-A80E-125C77D92F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5483225"/>
            <a:ext cx="10717213" cy="460375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9A85B7-D86D-484C-A4DC-34F0FEECA9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250" y="5943600"/>
            <a:ext cx="10731500" cy="33655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NO" dirty="0"/>
              <a:t>Click to edit emails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83D4897-37FE-C94B-AF92-8295FEEBF3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514" y="3903630"/>
            <a:ext cx="10708342" cy="457200"/>
          </a:xfr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NO" dirty="0"/>
              <a:t>Click to Number</a:t>
            </a:r>
          </a:p>
        </p:txBody>
      </p:sp>
    </p:spTree>
    <p:extLst>
      <p:ext uri="{BB962C8B-B14F-4D97-AF65-F5344CB8AC3E}">
        <p14:creationId xmlns:p14="http://schemas.microsoft.com/office/powerpoint/2010/main" val="126434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D179C-94C8-9744-B08F-571A86B8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8DCAD-59A9-064B-A92A-1F0AF0EDF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EB359-5F21-8F45-9EFA-F3E4D30F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E66DD-9268-3547-A32F-FBF3F1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2F3420-0167-3942-B9B7-39374ED8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2839-7C1E-C44C-91B1-D948DC1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4280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FCC5-B31B-D846-9AE6-A8F55DE0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7EA4-BB71-3049-A09E-13447433B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6D9BC-2599-244B-97AA-3D292F90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596D-FE4E-B54A-8E1D-70D2D6B5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4084F-EDFD-A54B-AD26-9776A02B4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50889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2F1BA-AF39-D845-8DA2-F3A1F76C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15E4-54D9-8B47-9382-EF24D2505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4510-A423-FB4A-A744-29E6DFDCB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0D90-2C83-8B46-9CE0-C1417FA3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2144-57E0-5D4D-B249-F62BA1F1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9466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7B35-C0BE-B949-918A-9E149A575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8922"/>
            <a:ext cx="10515600" cy="1240078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GB" dirty="0"/>
              <a:t>Questions, Comments, Ideas?</a:t>
            </a:r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9E2E2B-D457-CE48-B784-A38D2A175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0612" y="4531659"/>
            <a:ext cx="4733925" cy="510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Authors</a:t>
            </a:r>
            <a:endParaRPr lang="e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030E4-8066-BF41-9B3B-AD19D81616C7}"/>
              </a:ext>
            </a:extLst>
          </p:cNvPr>
          <p:cNvSpPr txBox="1"/>
          <p:nvPr userDrawn="1"/>
        </p:nvSpPr>
        <p:spPr>
          <a:xfrm>
            <a:off x="3281456" y="1419481"/>
            <a:ext cx="5432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sz="4400" dirty="0">
                <a:solidFill>
                  <a:schemeClr val="accent2"/>
                </a:solidFill>
                <a:latin typeface="Montserrat" pitchFamily="2" charset="77"/>
              </a:rPr>
              <a:t>Thank </a:t>
            </a:r>
            <a:r>
              <a:rPr lang="en-NO" sz="4400" b="0" i="0" dirty="0">
                <a:solidFill>
                  <a:schemeClr val="accent2"/>
                </a:solidFill>
                <a:latin typeface="Montserrat" pitchFamily="2" charset="77"/>
              </a:rPr>
              <a:t>You!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1EA375-307E-7D4E-86FA-A069F2452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612" y="5042647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Click to Edit Affiliations</a:t>
            </a:r>
            <a:endParaRPr lang="en-NO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621E8-7953-A04A-9A56-3EB319EFA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0611" y="5553635"/>
            <a:ext cx="4733925" cy="5109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  <a:latin typeface="Share Tech Mono" panose="020B0509050000020004" pitchFamily="49" charset="77"/>
              </a:defRPr>
            </a:lvl1pPr>
          </a:lstStyle>
          <a:p>
            <a:pPr lvl="0"/>
            <a:r>
              <a:rPr lang="en-GB" dirty="0"/>
              <a:t>Click to Edit Emails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262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5F43-190F-E741-88A4-04729D35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41DD-1F59-BA41-86D5-10DD0E65C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FFFC-8FC6-0B40-A313-EB437B68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9341223" cy="365125"/>
          </a:xfrm>
        </p:spPr>
        <p:txBody>
          <a:bodyPr/>
          <a:lstStyle/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90E2-EB36-3247-A7BF-D2BBFCFD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4923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9ECF-431F-B74A-A471-8A5E7EDE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F027-6F6F-4D40-9A95-16EC714D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27049-E3C3-3445-ADE5-D910057D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C45C-E7F7-DB4B-8F2B-707BE0F2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E41A-4160-2249-A271-39F5AC4C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812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30438-3F97-1F40-9716-7D1455E5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F74CB-00E4-D546-A1C1-71AAC81C8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CBCA2-5985-6348-9C76-7F65D11D1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C516-F5BB-DE41-AAF3-57FA90A3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3D53-5AA3-5943-81BE-A4D3B5386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22CE8-6A19-4A4E-9687-CC8443D0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3472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98D8-F10A-AC4D-9FA5-73479AD4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8BDD0-752E-5D46-94AE-29E08D015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D75FF-2ED3-F24D-B786-4346D2F0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C59D7-9DD4-9F47-90F5-D1D439C0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0B4872-DE2F-8940-A18A-EE5D5F910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59F03-F814-574B-AB40-B4AA295E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05F10-0B49-604B-8E48-00625C3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D0741-3462-0B46-8618-233C816E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483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D80B6-C550-5944-BF1B-9DD6F4FB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2C610-D425-4046-9EE1-35CE1C481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8BCF-4035-354E-9D4B-B6CB9269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F85CD-8089-7444-94B0-3E705AA6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57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563CB-9296-1846-9861-0A2BEBA28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F1956-9D6F-9149-9CB5-F84E0C70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8C1FD-71B1-DF41-9999-FEC7DFEE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30183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824AE-2E77-AF45-A2E0-C3F21C0C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4354-9505-9C4A-82A0-7CF7F1E1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BE4F-D4D2-C54A-84C4-8A7B820BC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E92A3-FCBC-CF42-9D47-8331F340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AAF95-6539-F449-ABA5-ECB94C4D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B52B7-7167-CE47-90B5-3B9E7298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2675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119A9-D41D-7548-9F70-E0331964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10515600" cy="12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A4D46-B366-6B46-94D3-4A97EE713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A464-D664-094E-967B-5EFDA6990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341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C833C-CD1A-CA47-B92A-9848CD4B8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96282" y="6356350"/>
            <a:ext cx="757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EAE67CF-1745-2945-BC67-7BD79F205591}" type="slidenum">
              <a:rPr lang="en-NO" smtClean="0"/>
              <a:pPr/>
              <a:t>‹#›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687476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Share Tech Mono" panose="020B0509050000020004" pitchFamily="49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nniespratt?utm_source=unsplash&amp;utm_medium=referral&amp;utm_content=creditCopyText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s/photos/archery?utm_source=unsplash&amp;utm_medium=referral&amp;utm_content=creditCopyText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rkusspiske?utm_source=unsplash&amp;utm_medium=referral&amp;utm_content=creditCopyText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unsplash.com/s/photos/programming?utm_source=unsplash&amp;utm_medium=referral&amp;utm_content=creditCopyText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ron-lach?utm_content=attributionCopyText&amp;utm_medium=referral&amp;utm_source=pexel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exels.com/photo/fashion-man-people-woman-8175348/?utm_content=attributionCopyText&amp;utm_medium=referral&amp;utm_source=pexel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E4B3-C5AB-B04B-A10F-B850D5F571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Getting Started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B4C6E-6FBC-2144-B2CD-65F0FA0FFB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Welcome &amp; Practicalities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323E5-593C-1342-BD88-046D66279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91A02-9B1E-6541-A253-E2D57CFB9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8FC0CD-AC17-A14B-B318-AF1FE36884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NO" dirty="0"/>
              <a:t>franck.chauvel@ntnu.no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F87905-BDBF-0840-ADD3-DA2DB188B9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NO" dirty="0"/>
              <a:t>Foundations / Lecture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27BC5-651A-2B6F-C4DC-E0EE586EEDF6}"/>
              </a:ext>
            </a:extLst>
          </p:cNvPr>
          <p:cNvSpPr txBox="1"/>
          <p:nvPr/>
        </p:nvSpPr>
        <p:spPr>
          <a:xfrm>
            <a:off x="8412479" y="5701428"/>
            <a:ext cx="342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Ask anything at </a:t>
            </a:r>
            <a:r>
              <a:rPr lang="en-GB" b="1" dirty="0" err="1">
                <a:solidFill>
                  <a:schemeClr val="accent6"/>
                </a:solidFill>
                <a:latin typeface="Montserrat" pitchFamily="2" charset="77"/>
              </a:rPr>
              <a:t>menti.com</a:t>
            </a: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 </a:t>
            </a:r>
            <a:br>
              <a:rPr lang="en-GB" dirty="0">
                <a:solidFill>
                  <a:schemeClr val="accent6"/>
                </a:solidFill>
                <a:latin typeface="Montserrat" pitchFamily="2" charset="77"/>
              </a:rPr>
            </a:br>
            <a:r>
              <a:rPr lang="en-GB" dirty="0">
                <a:solidFill>
                  <a:schemeClr val="accent6"/>
                </a:solidFill>
                <a:latin typeface="Montserrat" pitchFamily="2" charset="77"/>
              </a:rPr>
              <a:t>with code </a:t>
            </a:r>
            <a:r>
              <a:rPr lang="en-NO" b="1" i="0" dirty="0">
                <a:solidFill>
                  <a:schemeClr val="accent6"/>
                </a:solidFill>
                <a:effectLst/>
                <a:latin typeface="Montserrat" pitchFamily="2" charset="77"/>
              </a:rPr>
              <a:t>6748 8844</a:t>
            </a:r>
            <a:endParaRPr lang="en-NO" dirty="0">
              <a:solidFill>
                <a:schemeClr val="accent6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1655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C65D2-53C4-8A8A-5BC2-67FC2D14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Using Pseudocode</a:t>
            </a:r>
            <a:br>
              <a:rPr lang="en-NO" dirty="0"/>
            </a:br>
            <a:r>
              <a:rPr lang="en-NO" sz="2400" dirty="0">
                <a:latin typeface="Montserrat" pitchFamily="2" charset="77"/>
              </a:rPr>
              <a:t>Pre-school Addition</a:t>
            </a:r>
            <a:endParaRPr lang="en-NO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B7910-D409-E12A-BBD5-DB5453D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10</a:t>
            </a:fld>
            <a:endParaRPr lang="en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55FF-80F7-1A39-DED8-5A7B7E1979FC}"/>
              </a:ext>
            </a:extLst>
          </p:cNvPr>
          <p:cNvSpPr txBox="1"/>
          <p:nvPr/>
        </p:nvSpPr>
        <p:spPr>
          <a:xfrm>
            <a:off x="1915063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B1B2-8B76-0B6A-2F48-E47E6F55CEBB}"/>
              </a:ext>
            </a:extLst>
          </p:cNvPr>
          <p:cNvSpPr txBox="1"/>
          <p:nvPr/>
        </p:nvSpPr>
        <p:spPr>
          <a:xfrm>
            <a:off x="2540957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CF45F-2DCA-3D2C-2907-202FAE63C32B}"/>
              </a:ext>
            </a:extLst>
          </p:cNvPr>
          <p:cNvSpPr txBox="1"/>
          <p:nvPr/>
        </p:nvSpPr>
        <p:spPr>
          <a:xfrm>
            <a:off x="3166851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40AD6-EE31-657D-F98D-19841C9F5333}"/>
              </a:ext>
            </a:extLst>
          </p:cNvPr>
          <p:cNvSpPr txBox="1"/>
          <p:nvPr/>
        </p:nvSpPr>
        <p:spPr>
          <a:xfrm>
            <a:off x="3792746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ACFE-701C-5484-D668-BE843C87F555}"/>
              </a:ext>
            </a:extLst>
          </p:cNvPr>
          <p:cNvSpPr txBox="1"/>
          <p:nvPr/>
        </p:nvSpPr>
        <p:spPr>
          <a:xfrm>
            <a:off x="1915063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189E1-AE2F-9346-15D9-BFDBF71D0546}"/>
              </a:ext>
            </a:extLst>
          </p:cNvPr>
          <p:cNvSpPr txBox="1"/>
          <p:nvPr/>
        </p:nvSpPr>
        <p:spPr>
          <a:xfrm>
            <a:off x="2540957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2CC3C-09A9-01A4-2D89-56CE05980245}"/>
              </a:ext>
            </a:extLst>
          </p:cNvPr>
          <p:cNvSpPr txBox="1"/>
          <p:nvPr/>
        </p:nvSpPr>
        <p:spPr>
          <a:xfrm>
            <a:off x="3166851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0A925-CCED-3194-F320-19A04B3C25A1}"/>
              </a:ext>
            </a:extLst>
          </p:cNvPr>
          <p:cNvSpPr txBox="1"/>
          <p:nvPr/>
        </p:nvSpPr>
        <p:spPr>
          <a:xfrm>
            <a:off x="3792746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9C525-4E06-9B8A-53E5-990E940A4F22}"/>
              </a:ext>
            </a:extLst>
          </p:cNvPr>
          <p:cNvSpPr txBox="1"/>
          <p:nvPr/>
        </p:nvSpPr>
        <p:spPr>
          <a:xfrm>
            <a:off x="1915063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6EE01-873E-0EAE-BBD9-41FFBEFFFCC9}"/>
              </a:ext>
            </a:extLst>
          </p:cNvPr>
          <p:cNvSpPr txBox="1"/>
          <p:nvPr/>
        </p:nvSpPr>
        <p:spPr>
          <a:xfrm>
            <a:off x="2540957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3CB11-32A9-7CFC-7796-5E39A22CC8D7}"/>
              </a:ext>
            </a:extLst>
          </p:cNvPr>
          <p:cNvSpPr txBox="1"/>
          <p:nvPr/>
        </p:nvSpPr>
        <p:spPr>
          <a:xfrm>
            <a:off x="3166851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7290B-343F-F0FD-7FC5-D0D47BC8EABF}"/>
              </a:ext>
            </a:extLst>
          </p:cNvPr>
          <p:cNvSpPr txBox="1"/>
          <p:nvPr/>
        </p:nvSpPr>
        <p:spPr>
          <a:xfrm>
            <a:off x="3792746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C7E8F7-201F-D71E-6349-896BD6E145E0}"/>
              </a:ext>
            </a:extLst>
          </p:cNvPr>
          <p:cNvCxnSpPr/>
          <p:nvPr/>
        </p:nvCxnSpPr>
        <p:spPr>
          <a:xfrm>
            <a:off x="1441568" y="4782199"/>
            <a:ext cx="34505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EF27B6-8F93-D84F-12C9-43C9A9EC41A6}"/>
              </a:ext>
            </a:extLst>
          </p:cNvPr>
          <p:cNvSpPr txBox="1"/>
          <p:nvPr/>
        </p:nvSpPr>
        <p:spPr>
          <a:xfrm>
            <a:off x="3166851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C6ADDA-E174-2267-4C08-FC1E80A6BFDA}"/>
              </a:ext>
            </a:extLst>
          </p:cNvPr>
          <p:cNvSpPr txBox="1"/>
          <p:nvPr/>
        </p:nvSpPr>
        <p:spPr>
          <a:xfrm>
            <a:off x="483080" y="3242058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5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A7120-A99C-265D-8A46-1815D09857EB}"/>
              </a:ext>
            </a:extLst>
          </p:cNvPr>
          <p:cNvSpPr txBox="1"/>
          <p:nvPr/>
        </p:nvSpPr>
        <p:spPr>
          <a:xfrm>
            <a:off x="2540956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E9E53-6D34-C205-67C7-26331AB7A2F7}"/>
              </a:ext>
            </a:extLst>
          </p:cNvPr>
          <p:cNvSpPr txBox="1"/>
          <p:nvPr/>
        </p:nvSpPr>
        <p:spPr>
          <a:xfrm>
            <a:off x="1915062" y="2169936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E01DA2-F473-AFD8-9ADD-FA097FCCA546}"/>
              </a:ext>
            </a:extLst>
          </p:cNvPr>
          <p:cNvSpPr/>
          <p:nvPr/>
        </p:nvSpPr>
        <p:spPr>
          <a:xfrm>
            <a:off x="5848710" y="2322336"/>
            <a:ext cx="5414514" cy="35752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O" sz="2400" dirty="0">
                <a:solidFill>
                  <a:schemeClr val="accent2"/>
                </a:solidFill>
                <a:latin typeface="Share Tech Mono" panose="020B0509050000020004" pitchFamily="49" charset="77"/>
              </a:rPr>
              <a:t>program</a:t>
            </a:r>
            <a:r>
              <a:rPr lang="en-NO" sz="2400" dirty="0">
                <a:latin typeface="Share Tech Mono" panose="020B0509050000020004" pitchFamily="49" charset="77"/>
              </a:rPr>
              <a:t> add: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move_to_right_end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</a:t>
            </a:r>
            <a:r>
              <a:rPr lang="en-NO" sz="2400" dirty="0">
                <a:solidFill>
                  <a:schemeClr val="accent2"/>
                </a:solidFill>
                <a:latin typeface="Share Tech Mono" panose="020B0509050000020004" pitchFamily="49" charset="77"/>
              </a:rPr>
              <a:t>while</a:t>
            </a:r>
            <a:r>
              <a:rPr lang="en-NO" sz="2400" dirty="0">
                <a:latin typeface="Share Tech Mono" panose="020B0509050000020004" pitchFamily="49" charset="77"/>
              </a:rPr>
              <a:t> not_at_left_end: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x, y, carry = read()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s, c = add(x, y, carry)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write_sum(s)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move_left()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write_carry(c)</a:t>
            </a:r>
          </a:p>
          <a:p>
            <a:r>
              <a:rPr lang="en-NO" sz="2400" dirty="0">
                <a:latin typeface="Share Tech Mono" panose="020B0509050000020004" pitchFamily="49" charset="77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325499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CD5F-B1A5-D84B-BD91-B3FD7E49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Data Structures?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F828-D007-1D4B-9DF8-E09C9047F1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600" dirty="0"/>
              <a:t>H</a:t>
            </a:r>
            <a:r>
              <a:rPr lang="en-NO" sz="3600" dirty="0"/>
              <a:t>ow do we </a:t>
            </a:r>
            <a:r>
              <a:rPr lang="en-NO" sz="3600" dirty="0">
                <a:solidFill>
                  <a:schemeClr val="accent3"/>
                </a:solidFill>
              </a:rPr>
              <a:t>organize</a:t>
            </a:r>
            <a:r>
              <a:rPr lang="en-NO" sz="3600" dirty="0"/>
              <a:t> our data.</a:t>
            </a:r>
          </a:p>
          <a:p>
            <a:pPr lvl="1"/>
            <a:r>
              <a:rPr lang="en-NO" sz="3200" i="1" dirty="0"/>
              <a:t>grids, lists, trees, graphs, etc</a:t>
            </a:r>
            <a:r>
              <a:rPr lang="en-NO" sz="32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D30C6-A46D-244E-8C04-40F4CB90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11</a:t>
            </a:fld>
            <a:endParaRPr lang="en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14B01-B45D-DDE3-7E9A-00714C8E6FE8}"/>
              </a:ext>
            </a:extLst>
          </p:cNvPr>
          <p:cNvSpPr txBox="1"/>
          <p:nvPr/>
        </p:nvSpPr>
        <p:spPr>
          <a:xfrm>
            <a:off x="7815531" y="2593907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C49B6-043F-6826-AD88-7D373135A32E}"/>
              </a:ext>
            </a:extLst>
          </p:cNvPr>
          <p:cNvSpPr txBox="1"/>
          <p:nvPr/>
        </p:nvSpPr>
        <p:spPr>
          <a:xfrm>
            <a:off x="8441425" y="2593907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53372-88B2-A3C2-10E2-BA1FF95FAC43}"/>
              </a:ext>
            </a:extLst>
          </p:cNvPr>
          <p:cNvSpPr txBox="1"/>
          <p:nvPr/>
        </p:nvSpPr>
        <p:spPr>
          <a:xfrm>
            <a:off x="9067319" y="2593907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2A8B1-24FA-C63D-0F1A-C79ADE3B4EB8}"/>
              </a:ext>
            </a:extLst>
          </p:cNvPr>
          <p:cNvSpPr txBox="1"/>
          <p:nvPr/>
        </p:nvSpPr>
        <p:spPr>
          <a:xfrm>
            <a:off x="9693214" y="2593907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1E2DC-0762-9D0A-485A-DE47FC14E787}"/>
              </a:ext>
            </a:extLst>
          </p:cNvPr>
          <p:cNvSpPr txBox="1"/>
          <p:nvPr/>
        </p:nvSpPr>
        <p:spPr>
          <a:xfrm>
            <a:off x="7815531" y="361711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A8F3A3-3551-0BBF-168E-06C405AFE884}"/>
              </a:ext>
            </a:extLst>
          </p:cNvPr>
          <p:cNvSpPr txBox="1"/>
          <p:nvPr/>
        </p:nvSpPr>
        <p:spPr>
          <a:xfrm>
            <a:off x="8441425" y="361711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4C164-EBA3-2DE1-227C-B816F53469B9}"/>
              </a:ext>
            </a:extLst>
          </p:cNvPr>
          <p:cNvSpPr txBox="1"/>
          <p:nvPr/>
        </p:nvSpPr>
        <p:spPr>
          <a:xfrm>
            <a:off x="9067319" y="361711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714E6-A963-B77E-63E3-9320F977710F}"/>
              </a:ext>
            </a:extLst>
          </p:cNvPr>
          <p:cNvSpPr txBox="1"/>
          <p:nvPr/>
        </p:nvSpPr>
        <p:spPr>
          <a:xfrm>
            <a:off x="9693214" y="361711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latin typeface="Share Tech Mono" panose="020B0509050000020004" pitchFamily="49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7C0F6-5F42-0890-431F-F0E521310CD1}"/>
              </a:ext>
            </a:extLst>
          </p:cNvPr>
          <p:cNvSpPr txBox="1"/>
          <p:nvPr/>
        </p:nvSpPr>
        <p:spPr>
          <a:xfrm>
            <a:off x="7815531" y="464151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6"/>
              </a:solidFill>
              <a:latin typeface="Share Tech Mono" panose="020B0509050000020004" pitchFamily="49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5397C-932A-6EE2-EFA2-325070F6E823}"/>
              </a:ext>
            </a:extLst>
          </p:cNvPr>
          <p:cNvSpPr txBox="1"/>
          <p:nvPr/>
        </p:nvSpPr>
        <p:spPr>
          <a:xfrm>
            <a:off x="8441425" y="464151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6"/>
              </a:solidFill>
              <a:latin typeface="Share Tech Mono" panose="020B0509050000020004" pitchFamily="49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38A2B5-F575-FE93-B966-1FCEE9979EBB}"/>
              </a:ext>
            </a:extLst>
          </p:cNvPr>
          <p:cNvSpPr txBox="1"/>
          <p:nvPr/>
        </p:nvSpPr>
        <p:spPr>
          <a:xfrm>
            <a:off x="9067319" y="464151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6"/>
              </a:solidFill>
              <a:latin typeface="Share Tech Mono" panose="020B0509050000020004" pitchFamily="49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F6FC8-5D99-A799-C3FE-489A782F94C4}"/>
              </a:ext>
            </a:extLst>
          </p:cNvPr>
          <p:cNvSpPr txBox="1"/>
          <p:nvPr/>
        </p:nvSpPr>
        <p:spPr>
          <a:xfrm>
            <a:off x="9693214" y="464151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6"/>
              </a:solidFill>
              <a:latin typeface="Share Tech Mono" panose="020B0509050000020004" pitchFamily="49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FCD032-D729-12C7-46F7-2D806D6F0E73}"/>
              </a:ext>
            </a:extLst>
          </p:cNvPr>
          <p:cNvSpPr txBox="1"/>
          <p:nvPr/>
        </p:nvSpPr>
        <p:spPr>
          <a:xfrm>
            <a:off x="9067319" y="1666196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643D07-364F-FC8E-04BF-D4468C2563BC}"/>
              </a:ext>
            </a:extLst>
          </p:cNvPr>
          <p:cNvSpPr txBox="1"/>
          <p:nvPr/>
        </p:nvSpPr>
        <p:spPr>
          <a:xfrm>
            <a:off x="8441424" y="1666196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FB54A-AE8C-CA49-8B11-90FC58F73300}"/>
              </a:ext>
            </a:extLst>
          </p:cNvPr>
          <p:cNvSpPr txBox="1"/>
          <p:nvPr/>
        </p:nvSpPr>
        <p:spPr>
          <a:xfrm>
            <a:off x="7815530" y="1666048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7E481F-DD0F-4EF9-8165-7DA94C35D6E5}"/>
              </a:ext>
            </a:extLst>
          </p:cNvPr>
          <p:cNvSpPr txBox="1"/>
          <p:nvPr/>
        </p:nvSpPr>
        <p:spPr>
          <a:xfrm>
            <a:off x="9693213" y="1646723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NO" sz="3600" dirty="0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483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EAAB-FE8C-E954-EAE1-5A78A999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Learning Outcomes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6C2418-1AAD-495A-3439-792EF5EAFE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1569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33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61AEE-EAE5-0748-8A33-D3794AC0E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5E496A-530B-F543-80A8-580C28A93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B02AB6-1F50-D64B-967C-201DFB442D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E54686-244C-774B-A4D7-BDFE126E7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14272A-A0D9-C447-8679-092382A77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A501B-9D89-6942-8379-992FB8B416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A09B-498C-E32D-7DB6-1B2DDD81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5EB61-F857-58C4-D6A5-4CE673570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NO" sz="4000" dirty="0"/>
              <a:t>Solving computational problems is </a:t>
            </a:r>
            <a:r>
              <a:rPr lang="en-NO" sz="4000" b="1" dirty="0">
                <a:solidFill>
                  <a:schemeClr val="accent5"/>
                </a:solidFill>
              </a:rPr>
              <a:t>hard</a:t>
            </a:r>
          </a:p>
          <a:p>
            <a:pPr marL="0" indent="0" algn="ctr">
              <a:buNone/>
            </a:pPr>
            <a:endParaRPr lang="en-NO" sz="4000" dirty="0"/>
          </a:p>
          <a:p>
            <a:pPr marL="0" indent="0" algn="ctr">
              <a:buNone/>
            </a:pPr>
            <a:r>
              <a:rPr lang="en-NO" sz="4000" dirty="0"/>
              <a:t>Fluency takes </a:t>
            </a:r>
            <a:r>
              <a:rPr lang="en-NO" sz="4000" dirty="0">
                <a:solidFill>
                  <a:schemeClr val="accent3"/>
                </a:solidFill>
              </a:rPr>
              <a:t>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0D7B3-EEDB-ACF0-0646-34A86CE9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13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612125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63537-350F-D335-955A-079A115B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Why to study that?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0B9355-47A7-CA55-68C2-2917AE281F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O" sz="4000" i="1" dirty="0"/>
              <a:t>As software engineers, we build systems that solve problems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74B10-56E9-1E5A-3771-64CEA6EA56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NO" dirty="0"/>
              <a:t>Core of “computer Science”</a:t>
            </a:r>
          </a:p>
          <a:p>
            <a:r>
              <a:rPr lang="en-NO" dirty="0"/>
              <a:t>U</a:t>
            </a:r>
            <a:r>
              <a:rPr lang="en-GB" dirty="0"/>
              <a:t>s</a:t>
            </a:r>
            <a:r>
              <a:rPr lang="en-NO" dirty="0"/>
              <a:t>eful—in my experience.</a:t>
            </a:r>
          </a:p>
          <a:p>
            <a:r>
              <a:rPr lang="en-NO" dirty="0"/>
              <a:t>Entry point of CS theory</a:t>
            </a:r>
          </a:p>
          <a:p>
            <a:r>
              <a:rPr lang="en-NO" dirty="0"/>
              <a:t>Stable body of knowledge</a:t>
            </a:r>
          </a:p>
          <a:p>
            <a:r>
              <a:rPr lang="en-NO" dirty="0"/>
              <a:t>What is asked in job interviews</a:t>
            </a:r>
          </a:p>
          <a:p>
            <a:r>
              <a:rPr lang="en-NO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AB38C-E089-CF30-D94B-36B7C5B7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14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61953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1590-B798-0745-88E8-C5381FC04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Syllabus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539552C-9815-F549-9C27-9C37C8AFEE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0766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BB10B-DB6A-8747-9C3F-2077A0E5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15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2910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15CA9F-7DC3-7544-80FC-251AEAA67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C77F6E-B9CB-0F44-AF30-A04E8D4E9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A3C9C6-899B-B543-BCBD-B0C500818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E75D2B-5171-A749-A6FF-92267E0F1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06BBED-E8EA-B14B-A91A-31DE5C943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796251-EFE2-DA4D-B1D7-285110366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9CEDC7-6871-C14D-8C1A-2B0A49DBB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7352F2-93AB-BC49-9351-4A6F58685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B5744D-4667-4242-BB51-113E9BDD1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08DD99-6188-CC48-AB4C-70C8B418D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A4302D-8BE4-7840-B425-42DE386746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62656C-7C92-AE43-8EFE-3C6CCD622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B608AE-F8EE-2F44-A15B-88B7A3FDD6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7D52A6-0E3B-D243-9FC7-95FF78C0A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4AF60A-27F3-A645-8752-3C4BFB9CD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829373-7869-654A-9E57-EDB65AC5E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3EF1C5-36D8-3147-94F3-5E37EB11F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BFFE12-E783-EF46-A7C2-07AE9EC05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C852-3FB3-0524-1220-EA85FE65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Lectures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9AB515-2F47-62B5-A003-CE61691B1F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1775041"/>
          </a:xfrm>
        </p:spPr>
        <p:txBody>
          <a:bodyPr/>
          <a:lstStyle/>
          <a:p>
            <a:r>
              <a:rPr lang="en-NO" dirty="0"/>
              <a:t>3 x 30 min. a week</a:t>
            </a:r>
          </a:p>
          <a:p>
            <a:r>
              <a:rPr lang="en-NO" dirty="0"/>
              <a:t>Lecture Notes for the foundations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95E3B-6675-FA15-E342-4D5AECB6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16</a:t>
            </a:fld>
            <a:endParaRPr lang="en-NO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3F795C0-4AEF-E159-FB72-B263D911D0E7}"/>
              </a:ext>
            </a:extLst>
          </p:cNvPr>
          <p:cNvSpPr/>
          <p:nvPr/>
        </p:nvSpPr>
        <p:spPr>
          <a:xfrm>
            <a:off x="1250044" y="4134268"/>
            <a:ext cx="9844315" cy="885371"/>
          </a:xfrm>
          <a:prstGeom prst="rightArrow">
            <a:avLst>
              <a:gd name="adj1" fmla="val 82787"/>
              <a:gd name="adj2" fmla="val 27049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3B9F9-E440-5662-1396-85729EB33322}"/>
              </a:ext>
            </a:extLst>
          </p:cNvPr>
          <p:cNvSpPr/>
          <p:nvPr/>
        </p:nvSpPr>
        <p:spPr>
          <a:xfrm>
            <a:off x="165644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62CEE-4DFF-6753-DEC3-108B64985CD5}"/>
              </a:ext>
            </a:extLst>
          </p:cNvPr>
          <p:cNvSpPr/>
          <p:nvPr/>
        </p:nvSpPr>
        <p:spPr>
          <a:xfrm>
            <a:off x="226771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A8DF6-FC2E-6370-EFF9-596536D5F082}"/>
              </a:ext>
            </a:extLst>
          </p:cNvPr>
          <p:cNvSpPr/>
          <p:nvPr/>
        </p:nvSpPr>
        <p:spPr>
          <a:xfrm>
            <a:off x="287899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Arrays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A0902F-F4C3-3713-D494-893224DCB906}"/>
              </a:ext>
            </a:extLst>
          </p:cNvPr>
          <p:cNvSpPr/>
          <p:nvPr/>
        </p:nvSpPr>
        <p:spPr>
          <a:xfrm>
            <a:off x="349026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Lists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185161-CBFE-3C9F-ADF2-A6FC11F91C5E}"/>
              </a:ext>
            </a:extLst>
          </p:cNvPr>
          <p:cNvSpPr/>
          <p:nvPr/>
        </p:nvSpPr>
        <p:spPr>
          <a:xfrm>
            <a:off x="410154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Recursion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8E96-A310-6F82-F0F9-D64DC5A3B3CA}"/>
              </a:ext>
            </a:extLst>
          </p:cNvPr>
          <p:cNvSpPr/>
          <p:nvPr/>
        </p:nvSpPr>
        <p:spPr>
          <a:xfrm>
            <a:off x="471281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Sorting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F3DD36-E375-E3BB-6660-028B5C97C6F3}"/>
              </a:ext>
            </a:extLst>
          </p:cNvPr>
          <p:cNvSpPr/>
          <p:nvPr/>
        </p:nvSpPr>
        <p:spPr>
          <a:xfrm>
            <a:off x="532409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Hashing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71855-6217-192C-5B9F-1FE190314942}"/>
              </a:ext>
            </a:extLst>
          </p:cNvPr>
          <p:cNvSpPr/>
          <p:nvPr/>
        </p:nvSpPr>
        <p:spPr>
          <a:xfrm>
            <a:off x="593536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07A159-027F-8AE1-2A29-B85C1B6F483C}"/>
              </a:ext>
            </a:extLst>
          </p:cNvPr>
          <p:cNvSpPr/>
          <p:nvPr/>
        </p:nvSpPr>
        <p:spPr>
          <a:xfrm>
            <a:off x="654664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C85DE0-0FB0-23C2-3962-C15B3136DBE6}"/>
              </a:ext>
            </a:extLst>
          </p:cNvPr>
          <p:cNvSpPr/>
          <p:nvPr/>
        </p:nvSpPr>
        <p:spPr>
          <a:xfrm>
            <a:off x="715791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Graphs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1241D-67C3-2B49-1712-4B6EBE29FCD6}"/>
              </a:ext>
            </a:extLst>
          </p:cNvPr>
          <p:cNvSpPr/>
          <p:nvPr/>
        </p:nvSpPr>
        <p:spPr>
          <a:xfrm>
            <a:off x="776919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Optimization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082C45-624C-6A62-414F-9C595EF88FE8}"/>
              </a:ext>
            </a:extLst>
          </p:cNvPr>
          <p:cNvSpPr/>
          <p:nvPr/>
        </p:nvSpPr>
        <p:spPr>
          <a:xfrm>
            <a:off x="8380469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6BFA70-61A3-E58C-A6C2-6172D376062F}"/>
              </a:ext>
            </a:extLst>
          </p:cNvPr>
          <p:cNvSpPr/>
          <p:nvPr/>
        </p:nvSpPr>
        <p:spPr>
          <a:xfrm>
            <a:off x="8991744" y="3942240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Wrap-up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DC943B-0E64-F5B9-3105-69B33BE4981F}"/>
              </a:ext>
            </a:extLst>
          </p:cNvPr>
          <p:cNvSpPr/>
          <p:nvPr/>
        </p:nvSpPr>
        <p:spPr>
          <a:xfrm>
            <a:off x="9603016" y="3942240"/>
            <a:ext cx="387695" cy="12738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69C65B-543B-A904-4F3F-DA9E4AC24D0A}"/>
              </a:ext>
            </a:extLst>
          </p:cNvPr>
          <p:cNvSpPr txBox="1"/>
          <p:nvPr/>
        </p:nvSpPr>
        <p:spPr>
          <a:xfrm>
            <a:off x="1699448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891330-8101-BF64-2EF6-1B24A6BA374E}"/>
              </a:ext>
            </a:extLst>
          </p:cNvPr>
          <p:cNvSpPr txBox="1"/>
          <p:nvPr/>
        </p:nvSpPr>
        <p:spPr>
          <a:xfrm>
            <a:off x="2314674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BFED7-8C23-F50B-D6DF-424729C67833}"/>
              </a:ext>
            </a:extLst>
          </p:cNvPr>
          <p:cNvSpPr txBox="1"/>
          <p:nvPr/>
        </p:nvSpPr>
        <p:spPr>
          <a:xfrm>
            <a:off x="2929291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E4FFA7-815F-70E6-A314-1945177D6825}"/>
              </a:ext>
            </a:extLst>
          </p:cNvPr>
          <p:cNvSpPr txBox="1"/>
          <p:nvPr/>
        </p:nvSpPr>
        <p:spPr>
          <a:xfrm>
            <a:off x="3540190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4D49-CB10-A4FB-7F41-25913757D483}"/>
              </a:ext>
            </a:extLst>
          </p:cNvPr>
          <p:cNvSpPr txBox="1"/>
          <p:nvPr/>
        </p:nvSpPr>
        <p:spPr>
          <a:xfrm>
            <a:off x="4155416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2D856B-13C3-B6C1-F87E-30998771F938}"/>
              </a:ext>
            </a:extLst>
          </p:cNvPr>
          <p:cNvSpPr txBox="1"/>
          <p:nvPr/>
        </p:nvSpPr>
        <p:spPr>
          <a:xfrm>
            <a:off x="4770033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E55CA0-A85C-40A9-B693-5E4E2DB111CA}"/>
              </a:ext>
            </a:extLst>
          </p:cNvPr>
          <p:cNvSpPr txBox="1"/>
          <p:nvPr/>
        </p:nvSpPr>
        <p:spPr>
          <a:xfrm>
            <a:off x="5382914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F2A623-4C6C-FBB5-91E0-FA42B1374F00}"/>
              </a:ext>
            </a:extLst>
          </p:cNvPr>
          <p:cNvSpPr txBox="1"/>
          <p:nvPr/>
        </p:nvSpPr>
        <p:spPr>
          <a:xfrm>
            <a:off x="5998140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C12460-1E50-4D5F-4A5E-952A521559E8}"/>
              </a:ext>
            </a:extLst>
          </p:cNvPr>
          <p:cNvSpPr txBox="1"/>
          <p:nvPr/>
        </p:nvSpPr>
        <p:spPr>
          <a:xfrm>
            <a:off x="6612757" y="360217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72282C-ADC5-5518-1F0C-0D162830C558}"/>
              </a:ext>
            </a:extLst>
          </p:cNvPr>
          <p:cNvSpPr txBox="1"/>
          <p:nvPr/>
        </p:nvSpPr>
        <p:spPr>
          <a:xfrm>
            <a:off x="7152276" y="36021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EDF73-753D-63CA-1C6B-80F13C6D8BCD}"/>
              </a:ext>
            </a:extLst>
          </p:cNvPr>
          <p:cNvSpPr txBox="1"/>
          <p:nvPr/>
        </p:nvSpPr>
        <p:spPr>
          <a:xfrm>
            <a:off x="7751503" y="36021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E1008F-CFCE-0834-8C39-8584371317F8}"/>
              </a:ext>
            </a:extLst>
          </p:cNvPr>
          <p:cNvSpPr txBox="1"/>
          <p:nvPr/>
        </p:nvSpPr>
        <p:spPr>
          <a:xfrm>
            <a:off x="8380393" y="36021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403AE6-D089-4120-0850-2AC62449E4AD}"/>
              </a:ext>
            </a:extLst>
          </p:cNvPr>
          <p:cNvSpPr txBox="1"/>
          <p:nvPr/>
        </p:nvSpPr>
        <p:spPr>
          <a:xfrm>
            <a:off x="8976239" y="36021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0C3894-B77D-A760-16CC-6469657867C5}"/>
              </a:ext>
            </a:extLst>
          </p:cNvPr>
          <p:cNvSpPr txBox="1"/>
          <p:nvPr/>
        </p:nvSpPr>
        <p:spPr>
          <a:xfrm>
            <a:off x="9597655" y="360217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6FC456-1D09-AEE4-1581-75B6334FE15C}"/>
              </a:ext>
            </a:extLst>
          </p:cNvPr>
          <p:cNvSpPr/>
          <p:nvPr/>
        </p:nvSpPr>
        <p:spPr>
          <a:xfrm>
            <a:off x="10221842" y="3931815"/>
            <a:ext cx="387695" cy="12738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Exam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E99CDC0-5240-2F9E-B76B-C025082E55E4}"/>
              </a:ext>
            </a:extLst>
          </p:cNvPr>
          <p:cNvSpPr txBox="1"/>
          <p:nvPr/>
        </p:nvSpPr>
        <p:spPr>
          <a:xfrm>
            <a:off x="10216481" y="359175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90548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F0F6-57BF-DEE0-1E9D-F9F241E0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Lab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A4CD-4A7F-AAA7-68B9-BADF97A86A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O" dirty="0"/>
              <a:t>5 lab sessions</a:t>
            </a:r>
          </a:p>
          <a:p>
            <a:r>
              <a:rPr lang="en-NO" dirty="0"/>
              <a:t>Java Programming </a:t>
            </a:r>
          </a:p>
          <a:p>
            <a:r>
              <a:rPr lang="en-NO" dirty="0"/>
              <a:t>2 “qualifying” lab sessions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3ADA0-2340-A7FC-1BED-77DEEEF0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17</a:t>
            </a:fld>
            <a:endParaRPr lang="en-NO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44D9230A-5170-5D1B-05B1-2221BDA9BD32}"/>
              </a:ext>
            </a:extLst>
          </p:cNvPr>
          <p:cNvSpPr/>
          <p:nvPr/>
        </p:nvSpPr>
        <p:spPr>
          <a:xfrm>
            <a:off x="1250044" y="4082285"/>
            <a:ext cx="9844315" cy="885371"/>
          </a:xfrm>
          <a:prstGeom prst="rightArrow">
            <a:avLst>
              <a:gd name="adj1" fmla="val 82787"/>
              <a:gd name="adj2" fmla="val 27049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F97DE88-C2ED-F7CB-5A87-4B3C9810C9EC}"/>
              </a:ext>
            </a:extLst>
          </p:cNvPr>
          <p:cNvSpPr/>
          <p:nvPr/>
        </p:nvSpPr>
        <p:spPr>
          <a:xfrm>
            <a:off x="16564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526B5D-7751-6A2B-4F17-47F3E015EAEF}"/>
              </a:ext>
            </a:extLst>
          </p:cNvPr>
          <p:cNvSpPr/>
          <p:nvPr/>
        </p:nvSpPr>
        <p:spPr>
          <a:xfrm>
            <a:off x="22677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5ED8A9-9A9C-4DC4-2B84-B45071E957A5}"/>
              </a:ext>
            </a:extLst>
          </p:cNvPr>
          <p:cNvSpPr/>
          <p:nvPr/>
        </p:nvSpPr>
        <p:spPr>
          <a:xfrm>
            <a:off x="28789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Arrays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08D977-CBE7-D825-0C55-F048D2FFD427}"/>
              </a:ext>
            </a:extLst>
          </p:cNvPr>
          <p:cNvSpPr/>
          <p:nvPr/>
        </p:nvSpPr>
        <p:spPr>
          <a:xfrm>
            <a:off x="34902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Lists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ED4D288-8600-5CD6-2920-27B75CA08525}"/>
              </a:ext>
            </a:extLst>
          </p:cNvPr>
          <p:cNvSpPr/>
          <p:nvPr/>
        </p:nvSpPr>
        <p:spPr>
          <a:xfrm>
            <a:off x="41015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Recursion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44D52E5-AD15-0B14-234A-3996527C646A}"/>
              </a:ext>
            </a:extLst>
          </p:cNvPr>
          <p:cNvSpPr/>
          <p:nvPr/>
        </p:nvSpPr>
        <p:spPr>
          <a:xfrm>
            <a:off x="47128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Sorting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5B06FA-FD00-71EF-D651-1A417DBF6089}"/>
              </a:ext>
            </a:extLst>
          </p:cNvPr>
          <p:cNvSpPr/>
          <p:nvPr/>
        </p:nvSpPr>
        <p:spPr>
          <a:xfrm>
            <a:off x="53240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Hashing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4936EC8-A53C-24CB-10C5-7A28346F987E}"/>
              </a:ext>
            </a:extLst>
          </p:cNvPr>
          <p:cNvSpPr/>
          <p:nvPr/>
        </p:nvSpPr>
        <p:spPr>
          <a:xfrm>
            <a:off x="59353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E8701DB-A522-955B-47A0-F29240C35EF8}"/>
              </a:ext>
            </a:extLst>
          </p:cNvPr>
          <p:cNvSpPr/>
          <p:nvPr/>
        </p:nvSpPr>
        <p:spPr>
          <a:xfrm>
            <a:off x="65466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B2B254A-690E-D16B-FD65-CD34651BF615}"/>
              </a:ext>
            </a:extLst>
          </p:cNvPr>
          <p:cNvSpPr/>
          <p:nvPr/>
        </p:nvSpPr>
        <p:spPr>
          <a:xfrm>
            <a:off x="71579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Graphs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0E6AB2-CB06-B308-DDE2-E31326A7891A}"/>
              </a:ext>
            </a:extLst>
          </p:cNvPr>
          <p:cNvSpPr/>
          <p:nvPr/>
        </p:nvSpPr>
        <p:spPr>
          <a:xfrm>
            <a:off x="77691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Optimization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DCE55-4592-6DB2-6641-6B86685A387F}"/>
              </a:ext>
            </a:extLst>
          </p:cNvPr>
          <p:cNvSpPr/>
          <p:nvPr/>
        </p:nvSpPr>
        <p:spPr>
          <a:xfrm>
            <a:off x="83804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8FE77C-B6AD-05F1-5804-A8C3B6CF9528}"/>
              </a:ext>
            </a:extLst>
          </p:cNvPr>
          <p:cNvSpPr/>
          <p:nvPr/>
        </p:nvSpPr>
        <p:spPr>
          <a:xfrm>
            <a:off x="89917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Wrap-up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D5B0BEC-1C93-7D6B-DC3B-5147248F8E22}"/>
              </a:ext>
            </a:extLst>
          </p:cNvPr>
          <p:cNvSpPr/>
          <p:nvPr/>
        </p:nvSpPr>
        <p:spPr>
          <a:xfrm>
            <a:off x="9603016" y="3890257"/>
            <a:ext cx="387695" cy="12738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Rerview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D9171D0-92FC-45DE-940E-2E7077C5E01C}"/>
              </a:ext>
            </a:extLst>
          </p:cNvPr>
          <p:cNvSpPr txBox="1"/>
          <p:nvPr/>
        </p:nvSpPr>
        <p:spPr>
          <a:xfrm>
            <a:off x="1699448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C3D100F-2B8A-189C-6C54-BCDD6E1951BA}"/>
              </a:ext>
            </a:extLst>
          </p:cNvPr>
          <p:cNvSpPr txBox="1"/>
          <p:nvPr/>
        </p:nvSpPr>
        <p:spPr>
          <a:xfrm>
            <a:off x="2314674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B40758-2B1A-2333-2E8D-957489FD4E0E}"/>
              </a:ext>
            </a:extLst>
          </p:cNvPr>
          <p:cNvSpPr txBox="1"/>
          <p:nvPr/>
        </p:nvSpPr>
        <p:spPr>
          <a:xfrm>
            <a:off x="2929291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F60A6-FCE9-1FD8-F4BA-C77333870DF9}"/>
              </a:ext>
            </a:extLst>
          </p:cNvPr>
          <p:cNvSpPr txBox="1"/>
          <p:nvPr/>
        </p:nvSpPr>
        <p:spPr>
          <a:xfrm>
            <a:off x="3540190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3EB305-A6BF-313C-9C8A-5BA17FFC2CEC}"/>
              </a:ext>
            </a:extLst>
          </p:cNvPr>
          <p:cNvSpPr txBox="1"/>
          <p:nvPr/>
        </p:nvSpPr>
        <p:spPr>
          <a:xfrm>
            <a:off x="4155416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7FE090-2C01-6AAF-BB7C-F2767290C362}"/>
              </a:ext>
            </a:extLst>
          </p:cNvPr>
          <p:cNvSpPr txBox="1"/>
          <p:nvPr/>
        </p:nvSpPr>
        <p:spPr>
          <a:xfrm>
            <a:off x="4770033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7446F41-1FFE-AE64-DE41-6F51FD014BB1}"/>
              </a:ext>
            </a:extLst>
          </p:cNvPr>
          <p:cNvSpPr txBox="1"/>
          <p:nvPr/>
        </p:nvSpPr>
        <p:spPr>
          <a:xfrm>
            <a:off x="5382914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41CF2E-4A6A-6F7A-2AC8-A3C211900067}"/>
              </a:ext>
            </a:extLst>
          </p:cNvPr>
          <p:cNvSpPr txBox="1"/>
          <p:nvPr/>
        </p:nvSpPr>
        <p:spPr>
          <a:xfrm>
            <a:off x="5998140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D339F12-B677-1B22-44C0-8F3B1229EC30}"/>
              </a:ext>
            </a:extLst>
          </p:cNvPr>
          <p:cNvSpPr txBox="1"/>
          <p:nvPr/>
        </p:nvSpPr>
        <p:spPr>
          <a:xfrm>
            <a:off x="6612757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EC6D39-E67F-CB1A-0C0D-6129149271B0}"/>
              </a:ext>
            </a:extLst>
          </p:cNvPr>
          <p:cNvSpPr txBox="1"/>
          <p:nvPr/>
        </p:nvSpPr>
        <p:spPr>
          <a:xfrm>
            <a:off x="7152276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6CFB0C-091E-7E62-1916-3C208D81370F}"/>
              </a:ext>
            </a:extLst>
          </p:cNvPr>
          <p:cNvSpPr txBox="1"/>
          <p:nvPr/>
        </p:nvSpPr>
        <p:spPr>
          <a:xfrm>
            <a:off x="7751503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D976632-22BD-0B62-2061-F892C675B53B}"/>
              </a:ext>
            </a:extLst>
          </p:cNvPr>
          <p:cNvSpPr txBox="1"/>
          <p:nvPr/>
        </p:nvSpPr>
        <p:spPr>
          <a:xfrm>
            <a:off x="8380393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595F89F-E58A-408D-BCBE-A5095D2C0A4D}"/>
              </a:ext>
            </a:extLst>
          </p:cNvPr>
          <p:cNvSpPr txBox="1"/>
          <p:nvPr/>
        </p:nvSpPr>
        <p:spPr>
          <a:xfrm>
            <a:off x="8976239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896B1B-BE17-6B3C-BCE8-3A93417B9C55}"/>
              </a:ext>
            </a:extLst>
          </p:cNvPr>
          <p:cNvSpPr txBox="1"/>
          <p:nvPr/>
        </p:nvSpPr>
        <p:spPr>
          <a:xfrm>
            <a:off x="9597655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14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9FFC439-9EB2-5CB7-7BCE-F88270C77DB3}"/>
              </a:ext>
            </a:extLst>
          </p:cNvPr>
          <p:cNvSpPr/>
          <p:nvPr/>
        </p:nvSpPr>
        <p:spPr>
          <a:xfrm>
            <a:off x="10221842" y="3879832"/>
            <a:ext cx="387695" cy="12738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Exam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6DE1C3D-92D3-5469-EDCB-3F0DE063D49F}"/>
              </a:ext>
            </a:extLst>
          </p:cNvPr>
          <p:cNvSpPr txBox="1"/>
          <p:nvPr/>
        </p:nvSpPr>
        <p:spPr>
          <a:xfrm>
            <a:off x="10216481" y="353976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15</a:t>
            </a:r>
          </a:p>
        </p:txBody>
      </p:sp>
      <p:sp>
        <p:nvSpPr>
          <p:cNvPr id="79" name="Process 78">
            <a:extLst>
              <a:ext uri="{FF2B5EF4-FFF2-40B4-BE49-F238E27FC236}">
                <a16:creationId xmlns:a16="http://schemas.microsoft.com/office/drawing/2014/main" id="{3C583B4A-E0D4-4ADD-FB51-F054899F05AF}"/>
              </a:ext>
            </a:extLst>
          </p:cNvPr>
          <p:cNvSpPr/>
          <p:nvPr/>
        </p:nvSpPr>
        <p:spPr>
          <a:xfrm>
            <a:off x="1656444" y="5317296"/>
            <a:ext cx="998970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Java</a:t>
            </a:r>
          </a:p>
        </p:txBody>
      </p:sp>
      <p:sp>
        <p:nvSpPr>
          <p:cNvPr id="80" name="Process 79">
            <a:extLst>
              <a:ext uri="{FF2B5EF4-FFF2-40B4-BE49-F238E27FC236}">
                <a16:creationId xmlns:a16="http://schemas.microsoft.com/office/drawing/2014/main" id="{47DB052B-603E-E3DC-EA6F-8C698CFF4351}"/>
              </a:ext>
            </a:extLst>
          </p:cNvPr>
          <p:cNvSpPr/>
          <p:nvPr/>
        </p:nvSpPr>
        <p:spPr>
          <a:xfrm>
            <a:off x="2878994" y="5317296"/>
            <a:ext cx="998970" cy="4490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Arrays</a:t>
            </a:r>
          </a:p>
        </p:txBody>
      </p:sp>
      <p:sp>
        <p:nvSpPr>
          <p:cNvPr id="81" name="Process 80">
            <a:extLst>
              <a:ext uri="{FF2B5EF4-FFF2-40B4-BE49-F238E27FC236}">
                <a16:creationId xmlns:a16="http://schemas.microsoft.com/office/drawing/2014/main" id="{6135F9FF-9840-AFCE-1D64-BB17A25EC3C1}"/>
              </a:ext>
            </a:extLst>
          </p:cNvPr>
          <p:cNvSpPr/>
          <p:nvPr/>
        </p:nvSpPr>
        <p:spPr>
          <a:xfrm>
            <a:off x="4095901" y="5317295"/>
            <a:ext cx="1004613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sz="1600" dirty="0"/>
              <a:t>Recur.</a:t>
            </a:r>
          </a:p>
        </p:txBody>
      </p:sp>
      <p:sp>
        <p:nvSpPr>
          <p:cNvPr id="82" name="Process 81">
            <a:extLst>
              <a:ext uri="{FF2B5EF4-FFF2-40B4-BE49-F238E27FC236}">
                <a16:creationId xmlns:a16="http://schemas.microsoft.com/office/drawing/2014/main" id="{F2741B7E-2630-B4F1-0BB1-52651BD457EE}"/>
              </a:ext>
            </a:extLst>
          </p:cNvPr>
          <p:cNvSpPr/>
          <p:nvPr/>
        </p:nvSpPr>
        <p:spPr>
          <a:xfrm>
            <a:off x="5937184" y="5317294"/>
            <a:ext cx="997155" cy="4490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BST</a:t>
            </a:r>
          </a:p>
        </p:txBody>
      </p:sp>
      <p:sp>
        <p:nvSpPr>
          <p:cNvPr id="83" name="Process 82">
            <a:extLst>
              <a:ext uri="{FF2B5EF4-FFF2-40B4-BE49-F238E27FC236}">
                <a16:creationId xmlns:a16="http://schemas.microsoft.com/office/drawing/2014/main" id="{1082410C-6C3A-0B07-A513-77BCD3FEA1F9}"/>
              </a:ext>
            </a:extLst>
          </p:cNvPr>
          <p:cNvSpPr/>
          <p:nvPr/>
        </p:nvSpPr>
        <p:spPr>
          <a:xfrm>
            <a:off x="7142908" y="5325236"/>
            <a:ext cx="1610245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Mazes</a:t>
            </a:r>
          </a:p>
        </p:txBody>
      </p:sp>
    </p:spTree>
    <p:extLst>
      <p:ext uri="{BB962C8B-B14F-4D97-AF65-F5344CB8AC3E}">
        <p14:creationId xmlns:p14="http://schemas.microsoft.com/office/powerpoint/2010/main" val="1337222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F0F6-57BF-DEE0-1E9D-F9F241E0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Exam &amp;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A4CD-4A7F-AAA7-68B9-BADF97A86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03375"/>
          </a:xfrm>
        </p:spPr>
        <p:txBody>
          <a:bodyPr/>
          <a:lstStyle/>
          <a:p>
            <a:r>
              <a:rPr lang="en-NO" dirty="0"/>
              <a:t>1 written final examinations</a:t>
            </a:r>
          </a:p>
          <a:p>
            <a:r>
              <a:rPr lang="en-NO" dirty="0"/>
              <a:t>2 “test” examinations / home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3ADA0-2340-A7FC-1BED-77DEEEF0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18</a:t>
            </a:fld>
            <a:endParaRPr lang="en-NO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57BE93E-0492-B899-45AB-35D844B29EA8}"/>
              </a:ext>
            </a:extLst>
          </p:cNvPr>
          <p:cNvSpPr/>
          <p:nvPr/>
        </p:nvSpPr>
        <p:spPr>
          <a:xfrm>
            <a:off x="1250044" y="4082285"/>
            <a:ext cx="9844315" cy="885371"/>
          </a:xfrm>
          <a:prstGeom prst="rightArrow">
            <a:avLst>
              <a:gd name="adj1" fmla="val 82787"/>
              <a:gd name="adj2" fmla="val 27049"/>
            </a:avLst>
          </a:prstGeom>
          <a:solidFill>
            <a:schemeClr val="bg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0B204-6296-0D69-349F-49F4010691EB}"/>
              </a:ext>
            </a:extLst>
          </p:cNvPr>
          <p:cNvSpPr/>
          <p:nvPr/>
        </p:nvSpPr>
        <p:spPr>
          <a:xfrm>
            <a:off x="16564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B965E-7602-15BC-2801-D21F558DDC78}"/>
              </a:ext>
            </a:extLst>
          </p:cNvPr>
          <p:cNvSpPr/>
          <p:nvPr/>
        </p:nvSpPr>
        <p:spPr>
          <a:xfrm>
            <a:off x="22677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Foundations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C560E-BB28-1EA3-57BA-C07CB7942D89}"/>
              </a:ext>
            </a:extLst>
          </p:cNvPr>
          <p:cNvSpPr/>
          <p:nvPr/>
        </p:nvSpPr>
        <p:spPr>
          <a:xfrm>
            <a:off x="28789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Arrays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B8A0D1-ECA2-B231-3EFF-0F8852C1CD18}"/>
              </a:ext>
            </a:extLst>
          </p:cNvPr>
          <p:cNvSpPr/>
          <p:nvPr/>
        </p:nvSpPr>
        <p:spPr>
          <a:xfrm>
            <a:off x="34902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Lists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CF533-4264-AB14-B634-AED8CA2175E3}"/>
              </a:ext>
            </a:extLst>
          </p:cNvPr>
          <p:cNvSpPr/>
          <p:nvPr/>
        </p:nvSpPr>
        <p:spPr>
          <a:xfrm>
            <a:off x="41015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Recursion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6C4C42-1C5C-CBE0-055D-82602275854C}"/>
              </a:ext>
            </a:extLst>
          </p:cNvPr>
          <p:cNvSpPr/>
          <p:nvPr/>
        </p:nvSpPr>
        <p:spPr>
          <a:xfrm>
            <a:off x="47128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Sorting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ED8AD5-B0E9-F6A9-72BC-6FCDE8E96980}"/>
              </a:ext>
            </a:extLst>
          </p:cNvPr>
          <p:cNvSpPr/>
          <p:nvPr/>
        </p:nvSpPr>
        <p:spPr>
          <a:xfrm>
            <a:off x="53240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Hashing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FFF9D5-1927-7E15-5488-254B975D93CB}"/>
              </a:ext>
            </a:extLst>
          </p:cNvPr>
          <p:cNvSpPr/>
          <p:nvPr/>
        </p:nvSpPr>
        <p:spPr>
          <a:xfrm>
            <a:off x="59353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93AC5B-6087-2485-AF06-16CB61FD563E}"/>
              </a:ext>
            </a:extLst>
          </p:cNvPr>
          <p:cNvSpPr/>
          <p:nvPr/>
        </p:nvSpPr>
        <p:spPr>
          <a:xfrm>
            <a:off x="65466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Trees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818C1-A820-7A0C-6B3A-ACE4FD899DD7}"/>
              </a:ext>
            </a:extLst>
          </p:cNvPr>
          <p:cNvSpPr/>
          <p:nvPr/>
        </p:nvSpPr>
        <p:spPr>
          <a:xfrm>
            <a:off x="715791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Graphs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5138B3-EC50-9674-E030-A16270586ACA}"/>
              </a:ext>
            </a:extLst>
          </p:cNvPr>
          <p:cNvSpPr/>
          <p:nvPr/>
        </p:nvSpPr>
        <p:spPr>
          <a:xfrm>
            <a:off x="776919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Optimization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A1D7D-A432-968C-DFDA-599D5FDB7D19}"/>
              </a:ext>
            </a:extLst>
          </p:cNvPr>
          <p:cNvSpPr/>
          <p:nvPr/>
        </p:nvSpPr>
        <p:spPr>
          <a:xfrm>
            <a:off x="8380469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0A9A64-82EC-C928-B3DF-AEDC43061A87}"/>
              </a:ext>
            </a:extLst>
          </p:cNvPr>
          <p:cNvSpPr/>
          <p:nvPr/>
        </p:nvSpPr>
        <p:spPr>
          <a:xfrm>
            <a:off x="8991744" y="3890257"/>
            <a:ext cx="387695" cy="1273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Wrap-up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CE9918-C296-177C-1ABE-B1EFF7A9432B}"/>
              </a:ext>
            </a:extLst>
          </p:cNvPr>
          <p:cNvSpPr/>
          <p:nvPr/>
        </p:nvSpPr>
        <p:spPr>
          <a:xfrm>
            <a:off x="9603016" y="3890257"/>
            <a:ext cx="387695" cy="12738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Rerview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DFB91-A3D6-9163-AAAB-ADEBA0C63EF5}"/>
              </a:ext>
            </a:extLst>
          </p:cNvPr>
          <p:cNvSpPr txBox="1"/>
          <p:nvPr/>
        </p:nvSpPr>
        <p:spPr>
          <a:xfrm>
            <a:off x="1699448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02D98-A394-4121-6DFA-B48308FC6689}"/>
              </a:ext>
            </a:extLst>
          </p:cNvPr>
          <p:cNvSpPr txBox="1"/>
          <p:nvPr/>
        </p:nvSpPr>
        <p:spPr>
          <a:xfrm>
            <a:off x="2314674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707FD0-74EB-4F11-33AB-EA0EB8F5A10A}"/>
              </a:ext>
            </a:extLst>
          </p:cNvPr>
          <p:cNvSpPr txBox="1"/>
          <p:nvPr/>
        </p:nvSpPr>
        <p:spPr>
          <a:xfrm>
            <a:off x="2929291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935523-8F3A-CCE0-2104-451002D4A889}"/>
              </a:ext>
            </a:extLst>
          </p:cNvPr>
          <p:cNvSpPr txBox="1"/>
          <p:nvPr/>
        </p:nvSpPr>
        <p:spPr>
          <a:xfrm>
            <a:off x="3540190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A9D36-9246-6D63-FD36-E58CA709500E}"/>
              </a:ext>
            </a:extLst>
          </p:cNvPr>
          <p:cNvSpPr txBox="1"/>
          <p:nvPr/>
        </p:nvSpPr>
        <p:spPr>
          <a:xfrm>
            <a:off x="4155416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16729A-162D-FD59-C270-7D4491575B09}"/>
              </a:ext>
            </a:extLst>
          </p:cNvPr>
          <p:cNvSpPr txBox="1"/>
          <p:nvPr/>
        </p:nvSpPr>
        <p:spPr>
          <a:xfrm>
            <a:off x="4770033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2F428-C8D1-9A68-2746-8908CF416981}"/>
              </a:ext>
            </a:extLst>
          </p:cNvPr>
          <p:cNvSpPr txBox="1"/>
          <p:nvPr/>
        </p:nvSpPr>
        <p:spPr>
          <a:xfrm>
            <a:off x="5382914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0587E-6DF7-0F20-5CF2-8D489E40CD2C}"/>
              </a:ext>
            </a:extLst>
          </p:cNvPr>
          <p:cNvSpPr txBox="1"/>
          <p:nvPr/>
        </p:nvSpPr>
        <p:spPr>
          <a:xfrm>
            <a:off x="5998140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2F2DCF-F871-91B3-3295-374969EC395C}"/>
              </a:ext>
            </a:extLst>
          </p:cNvPr>
          <p:cNvSpPr txBox="1"/>
          <p:nvPr/>
        </p:nvSpPr>
        <p:spPr>
          <a:xfrm>
            <a:off x="6612757" y="355019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2F2288-705F-DD62-93E8-0A0648575D50}"/>
              </a:ext>
            </a:extLst>
          </p:cNvPr>
          <p:cNvSpPr txBox="1"/>
          <p:nvPr/>
        </p:nvSpPr>
        <p:spPr>
          <a:xfrm>
            <a:off x="7152276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F5F2EE-2794-42E8-6E8F-A6B4B09301AC}"/>
              </a:ext>
            </a:extLst>
          </p:cNvPr>
          <p:cNvSpPr txBox="1"/>
          <p:nvPr/>
        </p:nvSpPr>
        <p:spPr>
          <a:xfrm>
            <a:off x="7751503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D4555D-0E9A-46CB-205A-EE9507463B3E}"/>
              </a:ext>
            </a:extLst>
          </p:cNvPr>
          <p:cNvSpPr txBox="1"/>
          <p:nvPr/>
        </p:nvSpPr>
        <p:spPr>
          <a:xfrm>
            <a:off x="8380393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D6154C-7F6F-EED3-377E-761FA20D05F1}"/>
              </a:ext>
            </a:extLst>
          </p:cNvPr>
          <p:cNvSpPr txBox="1"/>
          <p:nvPr/>
        </p:nvSpPr>
        <p:spPr>
          <a:xfrm>
            <a:off x="8976239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D5278B-8F65-DFBC-E67B-A2C956F7F3E2}"/>
              </a:ext>
            </a:extLst>
          </p:cNvPr>
          <p:cNvSpPr txBox="1"/>
          <p:nvPr/>
        </p:nvSpPr>
        <p:spPr>
          <a:xfrm>
            <a:off x="9597655" y="355019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35775E-6329-A49C-0E32-4E3937C2414C}"/>
              </a:ext>
            </a:extLst>
          </p:cNvPr>
          <p:cNvSpPr/>
          <p:nvPr/>
        </p:nvSpPr>
        <p:spPr>
          <a:xfrm>
            <a:off x="10221842" y="3879832"/>
            <a:ext cx="387695" cy="12738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NO" sz="1400" dirty="0"/>
              <a:t>Exam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1884F8-F2A0-BC5B-61F6-A638B39C3271}"/>
              </a:ext>
            </a:extLst>
          </p:cNvPr>
          <p:cNvSpPr txBox="1"/>
          <p:nvPr/>
        </p:nvSpPr>
        <p:spPr>
          <a:xfrm>
            <a:off x="10216481" y="353976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15</a:t>
            </a:r>
          </a:p>
        </p:txBody>
      </p:sp>
      <p:sp>
        <p:nvSpPr>
          <p:cNvPr id="37" name="Process 36">
            <a:extLst>
              <a:ext uri="{FF2B5EF4-FFF2-40B4-BE49-F238E27FC236}">
                <a16:creationId xmlns:a16="http://schemas.microsoft.com/office/drawing/2014/main" id="{AEDE9201-2270-D6F3-07E9-A642335A6B25}"/>
              </a:ext>
            </a:extLst>
          </p:cNvPr>
          <p:cNvSpPr/>
          <p:nvPr/>
        </p:nvSpPr>
        <p:spPr>
          <a:xfrm>
            <a:off x="1656444" y="5317296"/>
            <a:ext cx="998970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Java</a:t>
            </a:r>
          </a:p>
        </p:txBody>
      </p:sp>
      <p:sp>
        <p:nvSpPr>
          <p:cNvPr id="38" name="Process 37">
            <a:extLst>
              <a:ext uri="{FF2B5EF4-FFF2-40B4-BE49-F238E27FC236}">
                <a16:creationId xmlns:a16="http://schemas.microsoft.com/office/drawing/2014/main" id="{D45F2A70-A641-D3EE-56DE-7DB92FE35E28}"/>
              </a:ext>
            </a:extLst>
          </p:cNvPr>
          <p:cNvSpPr/>
          <p:nvPr/>
        </p:nvSpPr>
        <p:spPr>
          <a:xfrm>
            <a:off x="2878994" y="5317296"/>
            <a:ext cx="998970" cy="4490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Arrays</a:t>
            </a:r>
          </a:p>
        </p:txBody>
      </p:sp>
      <p:sp>
        <p:nvSpPr>
          <p:cNvPr id="39" name="Process 38">
            <a:extLst>
              <a:ext uri="{FF2B5EF4-FFF2-40B4-BE49-F238E27FC236}">
                <a16:creationId xmlns:a16="http://schemas.microsoft.com/office/drawing/2014/main" id="{854DA899-2331-3312-05D5-F94CDDA70155}"/>
              </a:ext>
            </a:extLst>
          </p:cNvPr>
          <p:cNvSpPr/>
          <p:nvPr/>
        </p:nvSpPr>
        <p:spPr>
          <a:xfrm>
            <a:off x="4095901" y="5317295"/>
            <a:ext cx="990451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Recur.</a:t>
            </a:r>
          </a:p>
        </p:txBody>
      </p:sp>
      <p:sp>
        <p:nvSpPr>
          <p:cNvPr id="40" name="Process 39">
            <a:extLst>
              <a:ext uri="{FF2B5EF4-FFF2-40B4-BE49-F238E27FC236}">
                <a16:creationId xmlns:a16="http://schemas.microsoft.com/office/drawing/2014/main" id="{ABDD71D8-8D12-AB80-3E25-ECCE4F90B13C}"/>
              </a:ext>
            </a:extLst>
          </p:cNvPr>
          <p:cNvSpPr/>
          <p:nvPr/>
        </p:nvSpPr>
        <p:spPr>
          <a:xfrm>
            <a:off x="5937184" y="5317294"/>
            <a:ext cx="997155" cy="449023"/>
          </a:xfrm>
          <a:prstGeom prst="flowChartProcess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BST</a:t>
            </a:r>
          </a:p>
        </p:txBody>
      </p:sp>
      <p:sp>
        <p:nvSpPr>
          <p:cNvPr id="41" name="Process 40">
            <a:extLst>
              <a:ext uri="{FF2B5EF4-FFF2-40B4-BE49-F238E27FC236}">
                <a16:creationId xmlns:a16="http://schemas.microsoft.com/office/drawing/2014/main" id="{0C4CB3D6-D032-BD27-164C-58057684BB36}"/>
              </a:ext>
            </a:extLst>
          </p:cNvPr>
          <p:cNvSpPr/>
          <p:nvPr/>
        </p:nvSpPr>
        <p:spPr>
          <a:xfrm>
            <a:off x="7142908" y="5325236"/>
            <a:ext cx="1610245" cy="44902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Mazes</a:t>
            </a:r>
          </a:p>
        </p:txBody>
      </p:sp>
      <p:sp>
        <p:nvSpPr>
          <p:cNvPr id="42" name="Process 41">
            <a:extLst>
              <a:ext uri="{FF2B5EF4-FFF2-40B4-BE49-F238E27FC236}">
                <a16:creationId xmlns:a16="http://schemas.microsoft.com/office/drawing/2014/main" id="{375CCCED-E4A0-6F53-3760-D3FBFB066451}"/>
              </a:ext>
            </a:extLst>
          </p:cNvPr>
          <p:cNvSpPr/>
          <p:nvPr/>
        </p:nvSpPr>
        <p:spPr>
          <a:xfrm>
            <a:off x="5320267" y="5317293"/>
            <a:ext cx="387696" cy="449023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S</a:t>
            </a:r>
          </a:p>
        </p:txBody>
      </p:sp>
      <p:sp>
        <p:nvSpPr>
          <p:cNvPr id="43" name="Process 42">
            <a:extLst>
              <a:ext uri="{FF2B5EF4-FFF2-40B4-BE49-F238E27FC236}">
                <a16:creationId xmlns:a16="http://schemas.microsoft.com/office/drawing/2014/main" id="{A3B0196A-B526-264A-C0A0-F8E61F8B4527}"/>
              </a:ext>
            </a:extLst>
          </p:cNvPr>
          <p:cNvSpPr/>
          <p:nvPr/>
        </p:nvSpPr>
        <p:spPr>
          <a:xfrm>
            <a:off x="8991743" y="5317292"/>
            <a:ext cx="387696" cy="449023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S</a:t>
            </a:r>
          </a:p>
        </p:txBody>
      </p:sp>
      <p:sp>
        <p:nvSpPr>
          <p:cNvPr id="48" name="Process 47">
            <a:extLst>
              <a:ext uri="{FF2B5EF4-FFF2-40B4-BE49-F238E27FC236}">
                <a16:creationId xmlns:a16="http://schemas.microsoft.com/office/drawing/2014/main" id="{E26E3704-2EE1-7E7B-4A87-5155517A33D4}"/>
              </a:ext>
            </a:extLst>
          </p:cNvPr>
          <p:cNvSpPr/>
          <p:nvPr/>
        </p:nvSpPr>
        <p:spPr>
          <a:xfrm>
            <a:off x="4095900" y="5907327"/>
            <a:ext cx="990451" cy="449023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Test 1</a:t>
            </a:r>
          </a:p>
        </p:txBody>
      </p:sp>
      <p:sp>
        <p:nvSpPr>
          <p:cNvPr id="49" name="Process 48">
            <a:extLst>
              <a:ext uri="{FF2B5EF4-FFF2-40B4-BE49-F238E27FC236}">
                <a16:creationId xmlns:a16="http://schemas.microsoft.com/office/drawing/2014/main" id="{0C5342AA-A9C4-2FEC-FA89-279949C9DB43}"/>
              </a:ext>
            </a:extLst>
          </p:cNvPr>
          <p:cNvSpPr/>
          <p:nvPr/>
        </p:nvSpPr>
        <p:spPr>
          <a:xfrm>
            <a:off x="7751503" y="5897300"/>
            <a:ext cx="990451" cy="449023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Test 2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E187A769-8E21-2680-BF28-5F996185A34D}"/>
              </a:ext>
            </a:extLst>
          </p:cNvPr>
          <p:cNvCxnSpPr>
            <a:stCxn id="48" idx="3"/>
            <a:endCxn id="42" idx="2"/>
          </p:cNvCxnSpPr>
          <p:nvPr/>
        </p:nvCxnSpPr>
        <p:spPr>
          <a:xfrm flipV="1">
            <a:off x="5086351" y="5766316"/>
            <a:ext cx="427764" cy="36552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A12AE12F-20FA-B842-6C56-25D5D770FB91}"/>
              </a:ext>
            </a:extLst>
          </p:cNvPr>
          <p:cNvCxnSpPr>
            <a:stCxn id="49" idx="3"/>
            <a:endCxn id="43" idx="2"/>
          </p:cNvCxnSpPr>
          <p:nvPr/>
        </p:nvCxnSpPr>
        <p:spPr>
          <a:xfrm flipV="1">
            <a:off x="8741954" y="5766315"/>
            <a:ext cx="443637" cy="3554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76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6FDB5-E49A-C046-80E4-4019A77F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Bibliography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EDABB-F385-AB4A-BB73-E8F05AD2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19</a:t>
            </a:fld>
            <a:endParaRPr lang="en-NO" dirty="0"/>
          </a:p>
        </p:txBody>
      </p:sp>
      <p:pic>
        <p:nvPicPr>
          <p:cNvPr id="1026" name="Picture 2" descr="Introduction to Algorithms, 3rd Edition (The MIT Press): Cormen, Thomas H.:  8601419521876: Amazon.com: Books">
            <a:extLst>
              <a:ext uri="{FF2B5EF4-FFF2-40B4-BE49-F238E27FC236}">
                <a16:creationId xmlns:a16="http://schemas.microsoft.com/office/drawing/2014/main" id="{41297636-C123-5941-A924-E4A09F82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3809"/>
            <a:ext cx="3385074" cy="38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4A97E-FB3B-6B49-BACB-DF559CB270BA}"/>
              </a:ext>
            </a:extLst>
          </p:cNvPr>
          <p:cNvSpPr txBox="1"/>
          <p:nvPr/>
        </p:nvSpPr>
        <p:spPr>
          <a:xfrm>
            <a:off x="4476634" y="2689023"/>
            <a:ext cx="6321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latin typeface="Montserrat" pitchFamily="2" charset="77"/>
              </a:rPr>
              <a:t>Thomas H. </a:t>
            </a:r>
            <a:r>
              <a:rPr lang="en-GB" sz="2400" i="1" dirty="0" err="1">
                <a:latin typeface="Montserrat" pitchFamily="2" charset="77"/>
              </a:rPr>
              <a:t>Cormen</a:t>
            </a:r>
            <a:r>
              <a:rPr lang="en-GB" sz="2400" i="1" dirty="0">
                <a:latin typeface="Montserrat" pitchFamily="2" charset="77"/>
              </a:rPr>
              <a:t>, Charles E. </a:t>
            </a:r>
            <a:r>
              <a:rPr lang="en-GB" sz="2400" i="1" dirty="0" err="1">
                <a:latin typeface="Montserrat" pitchFamily="2" charset="77"/>
              </a:rPr>
              <a:t>Leiserson</a:t>
            </a:r>
            <a:r>
              <a:rPr lang="en-GB" sz="2400" i="1" dirty="0">
                <a:latin typeface="Montserrat" pitchFamily="2" charset="77"/>
              </a:rPr>
              <a:t>, Ronald L. Rivest, and Clifford Stein. 2009. Introduction to Algorithms, Third Edition (3rd. ed.). The MIT Press.</a:t>
            </a:r>
          </a:p>
          <a:p>
            <a:r>
              <a:rPr lang="en-GB" sz="2400" i="1" dirty="0">
                <a:latin typeface="Montserrat" pitchFamily="2" charset="77"/>
              </a:rPr>
              <a:t>1312 pages</a:t>
            </a:r>
            <a:endParaRPr lang="en-NO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2403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4115-0BE8-A04E-8B7C-D78DF408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E7B6-7674-7443-B531-6B09DE2D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79" y="4281179"/>
            <a:ext cx="5257800" cy="2611327"/>
          </a:xfrm>
        </p:spPr>
        <p:txBody>
          <a:bodyPr anchor="ctr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NO" dirty="0"/>
              <a:t>Software Engineer at Axbit AS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NO" dirty="0">
                <a:latin typeface="Share Tech Mono" panose="020B0509050000020004" pitchFamily="49" charset="77"/>
              </a:rPr>
              <a:t>franck.chauvel@axbit.com</a:t>
            </a:r>
          </a:p>
          <a:p>
            <a:pPr marL="0" indent="0">
              <a:buNone/>
            </a:pP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8D77-F362-214E-9D58-019016D9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</a:t>
            </a:fld>
            <a:endParaRPr lang="en-NO" dirty="0"/>
          </a:p>
        </p:txBody>
      </p:sp>
      <p:pic>
        <p:nvPicPr>
          <p:cNvPr id="6154" name="Picture 10" descr="Medlemmer - Alle">
            <a:extLst>
              <a:ext uri="{FF2B5EF4-FFF2-40B4-BE49-F238E27FC236}">
                <a16:creationId xmlns:a16="http://schemas.microsoft.com/office/drawing/2014/main" id="{D92B065F-DCE6-2B4B-875D-2E278B1C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74" y="3501372"/>
            <a:ext cx="3219224" cy="84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59A9F-BFFC-4C17-B416-D45E3E83A5D3}"/>
              </a:ext>
            </a:extLst>
          </p:cNvPr>
          <p:cNvSpPr txBox="1"/>
          <p:nvPr/>
        </p:nvSpPr>
        <p:spPr>
          <a:xfrm>
            <a:off x="4145847" y="1887278"/>
            <a:ext cx="3385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>
                <a:latin typeface="Montserrat" pitchFamily="2" charset="77"/>
              </a:rPr>
              <a:t>Franck Chauvel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6B5053-DD5F-5C77-81A9-C5C1776CE476}"/>
              </a:ext>
            </a:extLst>
          </p:cNvPr>
          <p:cNvSpPr txBox="1">
            <a:spLocks/>
          </p:cNvSpPr>
          <p:nvPr/>
        </p:nvSpPr>
        <p:spPr>
          <a:xfrm>
            <a:off x="6554746" y="4280500"/>
            <a:ext cx="5257800" cy="2611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O" dirty="0"/>
              <a:t>External resource at NTNU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NO" dirty="0">
                <a:solidFill>
                  <a:schemeClr val="accent3"/>
                </a:solidFill>
                <a:latin typeface="Share Tech Mono" panose="020B0509050000020004" pitchFamily="49" charset="77"/>
              </a:rPr>
              <a:t>franck.chauvel@ntnu.no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NO" dirty="0"/>
          </a:p>
        </p:txBody>
      </p:sp>
      <p:pic>
        <p:nvPicPr>
          <p:cNvPr id="1026" name="Picture 2" descr="NTNU logo - Kunnskap for en bedre verden">
            <a:extLst>
              <a:ext uri="{FF2B5EF4-FFF2-40B4-BE49-F238E27FC236}">
                <a16:creationId xmlns:a16="http://schemas.microsoft.com/office/drawing/2014/main" id="{AED1B797-03C4-019B-BDE5-3A80BFCCE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9"/>
          <a:stretch/>
        </p:blipFill>
        <p:spPr bwMode="auto">
          <a:xfrm>
            <a:off x="6746840" y="3501372"/>
            <a:ext cx="5445160" cy="99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68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DC53-29C9-124A-9812-0CF25BE5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Bibliography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E359B-E0A4-D548-A803-E7101DDA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20</a:t>
            </a:fld>
            <a:endParaRPr lang="en-NO" dirty="0"/>
          </a:p>
        </p:txBody>
      </p:sp>
      <p:pic>
        <p:nvPicPr>
          <p:cNvPr id="3074" name="Picture 2" descr="Data Structures and Algorithms in Java, 6th Edition | Wiley">
            <a:extLst>
              <a:ext uri="{FF2B5EF4-FFF2-40B4-BE49-F238E27FC236}">
                <a16:creationId xmlns:a16="http://schemas.microsoft.com/office/drawing/2014/main" id="{2EF7A153-C162-DA44-A1B6-2BA8A6FA1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11312"/>
            <a:ext cx="3544744" cy="45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EEFDEC-2CC1-F74A-A140-FB909D9515DE}"/>
              </a:ext>
            </a:extLst>
          </p:cNvPr>
          <p:cNvSpPr txBox="1"/>
          <p:nvPr/>
        </p:nvSpPr>
        <p:spPr>
          <a:xfrm>
            <a:off x="4587764" y="2459504"/>
            <a:ext cx="5883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Michael T. Goodrich and Roberto </a:t>
            </a:r>
            <a:r>
              <a:rPr lang="en-GB" sz="2400" i="1" dirty="0" err="1"/>
              <a:t>Tamassia</a:t>
            </a:r>
            <a:r>
              <a:rPr lang="en-GB" sz="2400" i="1" dirty="0"/>
              <a:t>. 2003. Data Structures and Algorithms in Java (6th. ed.). John Wiley &amp; Sons, Inc., USA. </a:t>
            </a:r>
          </a:p>
          <a:p>
            <a:r>
              <a:rPr lang="en-GB" sz="2400" dirty="0">
                <a:latin typeface="Montserrat" pitchFamily="2" charset="77"/>
              </a:rPr>
              <a:t>656 pages</a:t>
            </a:r>
            <a:endParaRPr lang="en-NO" sz="24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3999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AD1D-F4B9-FE46-BBDD-8126D313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And Many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6FEF9-6DD5-B641-B390-12CDF8F2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21</a:t>
            </a:fld>
            <a:endParaRPr lang="en-NO" dirty="0"/>
          </a:p>
        </p:txBody>
      </p:sp>
      <p:pic>
        <p:nvPicPr>
          <p:cNvPr id="4098" name="Picture 2" descr="The Algorithm Design Manual: Skiena, Steven S S.: 9781849967204:  Amazon.com: Books">
            <a:extLst>
              <a:ext uri="{FF2B5EF4-FFF2-40B4-BE49-F238E27FC236}">
                <a16:creationId xmlns:a16="http://schemas.microsoft.com/office/drawing/2014/main" id="{FB1B2D4C-DE4D-7944-A755-EA742A78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98" y="1245476"/>
            <a:ext cx="1968062" cy="28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ta Structures and Algorithm Analysis in C++ by Weiss, Mark.  9780132847377. Innbundet - 2013 | Akademika.no">
            <a:extLst>
              <a:ext uri="{FF2B5EF4-FFF2-40B4-BE49-F238E27FC236}">
                <a16:creationId xmlns:a16="http://schemas.microsoft.com/office/drawing/2014/main" id="{3E8D2C4C-1A80-C241-A96A-AB46B11C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88" y="2678306"/>
            <a:ext cx="2153141" cy="28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lgorithms and Data Structures: The Basic Toolbox: Mehlhorn, Kurt, Sanders,  Peter: 9783540779773: Amazon.com: Books">
            <a:extLst>
              <a:ext uri="{FF2B5EF4-FFF2-40B4-BE49-F238E27FC236}">
                <a16:creationId xmlns:a16="http://schemas.microsoft.com/office/drawing/2014/main" id="{FD6AA908-90C0-984B-8100-6D9C4848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777" y="1845106"/>
            <a:ext cx="1781436" cy="28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 Introduction to Data Structures and Algorithms: Storer, J.A.,  Cherniavsky, John C.: 9780817642532: Amazon.com: Books">
            <a:extLst>
              <a:ext uri="{FF2B5EF4-FFF2-40B4-BE49-F238E27FC236}">
                <a16:creationId xmlns:a16="http://schemas.microsoft.com/office/drawing/2014/main" id="{7F453864-7A99-7C43-B182-AAFC4246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44" y="3522234"/>
            <a:ext cx="1885624" cy="28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6F7595-57F0-A043-B496-962EC758689A}"/>
              </a:ext>
            </a:extLst>
          </p:cNvPr>
          <p:cNvSpPr txBox="1"/>
          <p:nvPr/>
        </p:nvSpPr>
        <p:spPr>
          <a:xfrm>
            <a:off x="1003013" y="1766811"/>
            <a:ext cx="32960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Many MOOCs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Coursera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EdX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Udemy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NO" sz="24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Online Tutorials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Wikipedia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Geeks4Geeks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TutorialsPoints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O" sz="2400" dirty="0">
                <a:latin typeface="Montserrat" pitchFamily="2" charset="77"/>
              </a:rPr>
              <a:t>etc.</a:t>
            </a:r>
          </a:p>
        </p:txBody>
      </p:sp>
      <p:pic>
        <p:nvPicPr>
          <p:cNvPr id="4106" name="Picture 10" descr="A Common-Sense Guide to Data Structures and Algorithms, Second Edition:  Level Up Your Core Programming Skills by Jay Wengrow">
            <a:extLst>
              <a:ext uri="{FF2B5EF4-FFF2-40B4-BE49-F238E27FC236}">
                <a16:creationId xmlns:a16="http://schemas.microsoft.com/office/drawing/2014/main" id="{E8F88C6C-EA0B-344A-B140-EE5941D7C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28" y="914216"/>
            <a:ext cx="2344241" cy="28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51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D08D-9D84-6850-C83E-7291CECD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82AD3-BA35-0410-52C0-FC4913572F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NO" dirty="0">
                <a:solidFill>
                  <a:schemeClr val="accent3"/>
                </a:solidFill>
              </a:rPr>
              <a:t>Learn how to solve problems </a:t>
            </a:r>
          </a:p>
          <a:p>
            <a:pPr lvl="1"/>
            <a:r>
              <a:rPr lang="en-NO" dirty="0"/>
              <a:t>Using algorithms and data structure</a:t>
            </a:r>
          </a:p>
          <a:p>
            <a:pPr marL="0" indent="0">
              <a:buNone/>
            </a:pPr>
            <a:endParaRPr lang="en-NO" dirty="0"/>
          </a:p>
          <a:p>
            <a:r>
              <a:rPr lang="en-NO" dirty="0"/>
              <a:t> Core of Computer Science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9F5643-AE50-130B-9781-E78663126A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NO" dirty="0"/>
              <a:t>Takes a lot of practice</a:t>
            </a:r>
          </a:p>
          <a:p>
            <a:pPr marL="0" indent="0">
              <a:buNone/>
            </a:pPr>
            <a:r>
              <a:rPr lang="en-NO" dirty="0"/>
              <a:t>Don’t wait to get started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24438-BF01-A55C-E771-4055455D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22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590010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D4AC-C83D-0445-9FCC-BD447C19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Questions, Comments, or Ideas?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FCF9-DB2F-7345-9777-ABACDCD98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O" dirty="0"/>
              <a:t>Franck Chauvel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7EF38-E118-6845-BE3F-C60F1F091A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O" dirty="0"/>
              <a:t>Axbit &amp; NTNU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A8DF-4824-E04A-B05E-338E83874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O" dirty="0"/>
              <a:t>franck.chauvel@gmail.com</a:t>
            </a:r>
          </a:p>
        </p:txBody>
      </p:sp>
    </p:spTree>
    <p:extLst>
      <p:ext uri="{BB962C8B-B14F-4D97-AF65-F5344CB8AC3E}">
        <p14:creationId xmlns:p14="http://schemas.microsoft.com/office/powerpoint/2010/main" val="2162914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CC42-A7E3-9D43-89FB-BF80BF0E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9AA12-5321-B648-9891-22760B8C2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4648200" cy="435133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en-NO" dirty="0">
                <a:solidFill>
                  <a:schemeClr val="accent3"/>
                </a:solidFill>
              </a:rPr>
              <a:t>Safe</a:t>
            </a:r>
            <a:r>
              <a:rPr lang="en-NO" dirty="0"/>
              <a:t> Investment</a:t>
            </a:r>
          </a:p>
          <a:p>
            <a:pPr>
              <a:lnSpc>
                <a:spcPct val="150000"/>
              </a:lnSpc>
            </a:pPr>
            <a:r>
              <a:rPr lang="en-NO" dirty="0">
                <a:solidFill>
                  <a:schemeClr val="accent3"/>
                </a:solidFill>
              </a:rPr>
              <a:t>Everywhere</a:t>
            </a:r>
            <a:r>
              <a:rPr lang="en-NO" dirty="0"/>
              <a:t> AI, CV, DB, UI, Compilers, etc,</a:t>
            </a:r>
          </a:p>
          <a:p>
            <a:pPr>
              <a:lnSpc>
                <a:spcPct val="150000"/>
              </a:lnSpc>
            </a:pPr>
            <a:r>
              <a:rPr lang="en-NO" dirty="0"/>
              <a:t>Useful for job interviews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741A3-182E-4641-9213-7A0C04C7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24</a:t>
            </a:fld>
            <a:endParaRPr lang="en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A5EAC-9447-C74D-B952-7D383060B072}"/>
              </a:ext>
            </a:extLst>
          </p:cNvPr>
          <p:cNvSpPr txBox="1"/>
          <p:nvPr/>
        </p:nvSpPr>
        <p:spPr>
          <a:xfrm>
            <a:off x="1579839" y="1825625"/>
            <a:ext cx="10251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200" dirty="0">
                <a:latin typeface="Montserrat" pitchFamily="2" charset="77"/>
              </a:rPr>
              <a:t>“Computer Science is no more about computers </a:t>
            </a:r>
          </a:p>
          <a:p>
            <a:pPr algn="r"/>
            <a:r>
              <a:rPr lang="en-GB" sz="3200" dirty="0">
                <a:latin typeface="Montserrat" pitchFamily="2" charset="77"/>
              </a:rPr>
              <a:t>than astronomy is about telescopes”</a:t>
            </a:r>
          </a:p>
          <a:p>
            <a:pPr algn="r"/>
            <a:r>
              <a:rPr lang="en-GB" dirty="0">
                <a:latin typeface="Montserrat" pitchFamily="2" charset="77"/>
              </a:rPr>
              <a:t>attributed to </a:t>
            </a:r>
            <a:r>
              <a:rPr lang="en-GB" i="1" dirty="0" err="1">
                <a:latin typeface="Montserrat" pitchFamily="2" charset="77"/>
              </a:rPr>
              <a:t>Edsger</a:t>
            </a:r>
            <a:r>
              <a:rPr lang="en-GB" i="1" dirty="0">
                <a:latin typeface="Montserrat" pitchFamily="2" charset="77"/>
              </a:rPr>
              <a:t> W. Dijkstra (1930 – 2002)</a:t>
            </a:r>
            <a:endParaRPr lang="en-NO" i="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478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C69FF-294C-9F45-81D4-38A73E427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6160-50AD-8A45-AB9A-3C576ADE7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26572" cy="4351338"/>
          </a:xfrm>
        </p:spPr>
        <p:txBody>
          <a:bodyPr anchor="ctr">
            <a:normAutofit fontScale="925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Know the </a:t>
            </a:r>
            <a:r>
              <a:rPr lang="en-NO" dirty="0">
                <a:solidFill>
                  <a:schemeClr val="accent3"/>
                </a:solidFill>
              </a:rPr>
              <a:t>common problems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Know the most </a:t>
            </a:r>
            <a:r>
              <a:rPr lang="en-NO" dirty="0">
                <a:solidFill>
                  <a:schemeClr val="accent3"/>
                </a:solidFill>
              </a:rPr>
              <a:t>efficient solutions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Know how to </a:t>
            </a:r>
            <a:r>
              <a:rPr lang="en-NO" dirty="0">
                <a:solidFill>
                  <a:schemeClr val="accent3"/>
                </a:solidFill>
              </a:rPr>
              <a:t>design your own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Know </a:t>
            </a:r>
            <a:r>
              <a:rPr lang="en-NO" dirty="0">
                <a:solidFill>
                  <a:schemeClr val="accent3"/>
                </a:solidFill>
              </a:rPr>
              <a:t>how to evaluate</a:t>
            </a:r>
            <a:r>
              <a:rPr lang="en-NO" dirty="0"/>
              <a:t> alternatives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E4584-3729-D44C-8C27-7C12F973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25</a:t>
            </a:fld>
            <a:endParaRPr lang="en-NO" dirty="0"/>
          </a:p>
        </p:txBody>
      </p:sp>
      <p:pic>
        <p:nvPicPr>
          <p:cNvPr id="6" name="Picture 5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3C9EA39-C437-E443-A8C1-3CC88FF5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22" y="0"/>
            <a:ext cx="456457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0B9814-1927-F447-A0D7-FE9BAE749369}"/>
              </a:ext>
            </a:extLst>
          </p:cNvPr>
          <p:cNvSpPr/>
          <p:nvPr/>
        </p:nvSpPr>
        <p:spPr>
          <a:xfrm>
            <a:off x="9151014" y="34049"/>
            <a:ext cx="28905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Photo by </a:t>
            </a:r>
            <a:r>
              <a:rPr lang="en-GB" sz="1200" dirty="0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Annie Spratt</a:t>
            </a:r>
            <a:r>
              <a:rPr lang="en-GB" sz="1200" dirty="0">
                <a:latin typeface="Montserrat" pitchFamily="2" charset="77"/>
              </a:rPr>
              <a:t> on </a:t>
            </a:r>
            <a:r>
              <a:rPr lang="en-GB" sz="1200" dirty="0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NO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19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48AC-BB67-5A4A-AF2B-70FEF460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Some Maths</a:t>
            </a:r>
            <a:br>
              <a:rPr lang="en-NO" dirty="0"/>
            </a:br>
            <a:r>
              <a:rPr lang="en-NO" sz="2400" dirty="0">
                <a:latin typeface="Montserrat" pitchFamily="2" charset="77"/>
              </a:rPr>
              <a:t>The 2</a:t>
            </a:r>
            <a:r>
              <a:rPr lang="en-NO" sz="2400" baseline="30000" dirty="0">
                <a:latin typeface="Montserrat" pitchFamily="2" charset="77"/>
              </a:rPr>
              <a:t>nd</a:t>
            </a:r>
            <a:r>
              <a:rPr lang="en-NO" sz="2400" dirty="0">
                <a:latin typeface="Montserrat" pitchFamily="2" charset="77"/>
              </a:rPr>
              <a:t> prerequisites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D8146-0DAF-2A43-B2F1-68DE0C193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NO" dirty="0"/>
              <a:t>High-school calculus</a:t>
            </a:r>
          </a:p>
          <a:p>
            <a:r>
              <a:rPr lang="en-NO" dirty="0"/>
              <a:t>Probability</a:t>
            </a:r>
          </a:p>
          <a:p>
            <a:r>
              <a:rPr lang="en-NO" dirty="0"/>
              <a:t>Recurences </a:t>
            </a:r>
          </a:p>
          <a:p>
            <a:r>
              <a:rPr lang="en-NO" dirty="0"/>
              <a:t>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50D02-1F87-2648-AFC8-62D656DC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26</a:t>
            </a:fld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B0135-B01E-374E-B9D6-C7557573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48500" y="19564"/>
            <a:ext cx="5143500" cy="68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5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9217F-654D-564B-9D94-77DB5CC4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460"/>
            <a:ext cx="4648200" cy="1240078"/>
          </a:xfrm>
        </p:spPr>
        <p:txBody>
          <a:bodyPr>
            <a:normAutofit fontScale="90000"/>
          </a:bodyPr>
          <a:lstStyle/>
          <a:p>
            <a:r>
              <a:rPr lang="en-NO" dirty="0"/>
              <a:t>Some Programming</a:t>
            </a:r>
            <a:br>
              <a:rPr lang="en-NO" dirty="0"/>
            </a:br>
            <a:r>
              <a:rPr lang="en-NO" sz="2700" dirty="0">
                <a:latin typeface="Montserrat" pitchFamily="2" charset="77"/>
              </a:rPr>
              <a:t>The 1</a:t>
            </a:r>
            <a:r>
              <a:rPr lang="en-NO" sz="2700" baseline="30000" dirty="0">
                <a:latin typeface="Montserrat" pitchFamily="2" charset="77"/>
              </a:rPr>
              <a:t>st</a:t>
            </a:r>
            <a:r>
              <a:rPr lang="en-NO" sz="2700" dirty="0">
                <a:latin typeface="Montserrat" pitchFamily="2" charset="77"/>
              </a:rPr>
              <a:t> prerequisite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DF28-CE27-B342-9EB8-0E4143A7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8918" cy="4351338"/>
          </a:xfrm>
        </p:spPr>
        <p:txBody>
          <a:bodyPr anchor="ctr"/>
          <a:lstStyle/>
          <a:p>
            <a:r>
              <a:rPr lang="en-NO" dirty="0"/>
              <a:t>Variables</a:t>
            </a:r>
          </a:p>
          <a:p>
            <a:r>
              <a:rPr lang="en-NO" dirty="0"/>
              <a:t>Conditionals </a:t>
            </a:r>
          </a:p>
          <a:p>
            <a:r>
              <a:rPr lang="en-NO" dirty="0"/>
              <a:t>Loops</a:t>
            </a:r>
          </a:p>
          <a:p>
            <a:r>
              <a:rPr lang="en-NO" dirty="0"/>
              <a:t>Procedures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6F362-2EB3-CC4C-8AF0-F3D394B1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27</a:t>
            </a:fld>
            <a:endParaRPr lang="en-NO" dirty="0"/>
          </a:p>
        </p:txBody>
      </p:sp>
      <p:pic>
        <p:nvPicPr>
          <p:cNvPr id="5122" name="Picture 2" descr="I would buy them all... - Album on Imgur">
            <a:extLst>
              <a:ext uri="{FF2B5EF4-FFF2-40B4-BE49-F238E27FC236}">
                <a16:creationId xmlns:a16="http://schemas.microsoft.com/office/drawing/2014/main" id="{73F4F590-3352-814F-8B6F-F1E087C6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7" y="0"/>
            <a:ext cx="522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5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2CECB-0245-564F-A344-8182A718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O" dirty="0"/>
              <a:t>What Programming </a:t>
            </a:r>
            <a:br>
              <a:rPr lang="en-NO" dirty="0"/>
            </a:br>
            <a:r>
              <a:rPr lang="en-NO" dirty="0"/>
              <a:t>Language?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76FE-8071-3B4C-A6BC-9EA32D79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4848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en-NO" dirty="0"/>
              <a:t>Lectures: C, Java, Python, Ruby, Javascript, LISP, etc.</a:t>
            </a:r>
          </a:p>
          <a:p>
            <a:pPr marL="0" indent="0">
              <a:buNone/>
            </a:pPr>
            <a:endParaRPr lang="en-NO" dirty="0"/>
          </a:p>
          <a:p>
            <a:pPr marL="0" indent="0">
              <a:buNone/>
            </a:pPr>
            <a:r>
              <a:rPr lang="en-NO" dirty="0">
                <a:solidFill>
                  <a:schemeClr val="accent3"/>
                </a:solidFill>
              </a:rPr>
              <a:t>Whatever suits you </a:t>
            </a:r>
            <a:r>
              <a:rPr lang="en-NO" dirty="0"/>
              <a:t>for the lab sessions.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2767C-6041-8248-B89D-D953E7F5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28</a:t>
            </a:fld>
            <a:endParaRPr lang="en-NO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CB3DE01-A3F2-7042-ADCC-089E8C07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C38D2-252F-534C-AAA0-200F5A896AFF}"/>
              </a:ext>
            </a:extLst>
          </p:cNvPr>
          <p:cNvSpPr/>
          <p:nvPr/>
        </p:nvSpPr>
        <p:spPr>
          <a:xfrm>
            <a:off x="7940236" y="6471350"/>
            <a:ext cx="3034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Photo by </a:t>
            </a:r>
            <a:r>
              <a:rPr lang="en-GB" sz="1200" dirty="0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Markus Spiske</a:t>
            </a:r>
            <a:r>
              <a:rPr lang="en-GB" sz="1200" dirty="0">
                <a:latin typeface="Montserrat" pitchFamily="2" charset="77"/>
              </a:rPr>
              <a:t> on </a:t>
            </a:r>
            <a:r>
              <a:rPr lang="en-GB" sz="1200" dirty="0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NO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95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921E-A008-324D-928B-F98C506E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Bibliography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2DDF2-6605-D74A-BCEF-51BBE7D0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29</a:t>
            </a:fld>
            <a:endParaRPr lang="en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5D5C91-348D-7347-B37D-D6CBCE3045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5997"/>
            <a:ext cx="2957423" cy="41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5062C-26E7-984F-8693-4F9571E1FD7B}"/>
              </a:ext>
            </a:extLst>
          </p:cNvPr>
          <p:cNvSpPr txBox="1"/>
          <p:nvPr/>
        </p:nvSpPr>
        <p:spPr>
          <a:xfrm>
            <a:off x="4274310" y="2967335"/>
            <a:ext cx="632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Knuth, Donald E.. </a:t>
            </a:r>
            <a:r>
              <a:rPr lang="en-GB" i="1" dirty="0"/>
              <a:t>The Art of Computer Programming, Vol. 1: Fundamental Algorithms</a:t>
            </a:r>
            <a:r>
              <a:rPr lang="en-GB" dirty="0"/>
              <a:t>. Third Reading, Mass.: Addison-Wesley, 1997.</a:t>
            </a:r>
          </a:p>
        </p:txBody>
      </p:sp>
    </p:spTree>
    <p:extLst>
      <p:ext uri="{BB962C8B-B14F-4D97-AF65-F5344CB8AC3E}">
        <p14:creationId xmlns:p14="http://schemas.microsoft.com/office/powerpoint/2010/main" val="346562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E1C2-564D-484B-823F-CF0E18F53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AD51-7B27-8948-9CAC-C66C5FA85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6310" cy="4351338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Algorithms and Data Structures?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Why to learn that?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Objectives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Practicalities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NO" dirty="0"/>
              <a:t>Bibliography?</a:t>
            </a:r>
          </a:p>
          <a:p>
            <a:pPr marL="457200" indent="-457200">
              <a:buFont typeface="+mj-lt"/>
              <a:buAutoNum type="arabicPeriod"/>
            </a:pPr>
            <a:endParaRPr lang="e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21BB4-977C-324F-81C6-2BA59100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</a:t>
            </a:fld>
            <a:endParaRPr lang="en-NO" dirty="0"/>
          </a:p>
        </p:txBody>
      </p:sp>
      <p:pic>
        <p:nvPicPr>
          <p:cNvPr id="7" name="Picture 6" descr="A picture containing outdoor, sky, grass, mountain&#10;&#10;Description automatically generated">
            <a:extLst>
              <a:ext uri="{FF2B5EF4-FFF2-40B4-BE49-F238E27FC236}">
                <a16:creationId xmlns:a16="http://schemas.microsoft.com/office/drawing/2014/main" id="{AD4F1F03-3DF1-DC4D-A8FA-9AE575405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5" r="23360"/>
          <a:stretch/>
        </p:blipFill>
        <p:spPr>
          <a:xfrm>
            <a:off x="5013435" y="0"/>
            <a:ext cx="7178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00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CC77-4CDF-3143-9BC7-EF1EDFAF6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Practicalities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A4D6-824E-8242-8C51-3654EAE20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13 weeks + Exam</a:t>
            </a:r>
          </a:p>
          <a:p>
            <a:endParaRPr lang="en-NO" dirty="0"/>
          </a:p>
          <a:p>
            <a:r>
              <a:rPr lang="en-NO" dirty="0"/>
              <a:t>6 hours a week</a:t>
            </a:r>
          </a:p>
          <a:p>
            <a:pPr lvl="1"/>
            <a:r>
              <a:rPr lang="en-NO" dirty="0"/>
              <a:t>2 hours of lectures</a:t>
            </a:r>
          </a:p>
          <a:p>
            <a:pPr lvl="1"/>
            <a:r>
              <a:rPr lang="en-NO" dirty="0"/>
              <a:t>4 hours of lab session</a:t>
            </a:r>
          </a:p>
          <a:p>
            <a:pPr lvl="1"/>
            <a:r>
              <a:rPr lang="en-NO" dirty="0"/>
              <a:t>(30 min + 1.5 hour) x 3</a:t>
            </a:r>
          </a:p>
          <a:p>
            <a:pPr lvl="1"/>
            <a:endParaRPr lang="en-NO" dirty="0"/>
          </a:p>
          <a:p>
            <a:r>
              <a:rPr lang="en-NO" dirty="0"/>
              <a:t>Weekly Quiz (optional)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4EAE1-99AF-AB4F-A703-43BF7E4F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30</a:t>
            </a:fld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1321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4D440B1-5713-0D40-73D3-2B4674A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What Is That About?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D7B33-DB80-F670-6F68-FEEEA940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4</a:t>
            </a:fld>
            <a:endParaRPr lang="en-N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46E869-8070-4F64-67A9-F503A321C3E7}"/>
              </a:ext>
            </a:extLst>
          </p:cNvPr>
          <p:cNvSpPr txBox="1"/>
          <p:nvPr/>
        </p:nvSpPr>
        <p:spPr>
          <a:xfrm>
            <a:off x="2516334" y="2105561"/>
            <a:ext cx="7159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O" sz="4000" dirty="0"/>
              <a:t>How to solve </a:t>
            </a:r>
          </a:p>
          <a:p>
            <a:pPr algn="ctr"/>
            <a:r>
              <a:rPr lang="en-NO" sz="4000" dirty="0"/>
              <a:t>“computational” problems?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E9BDE4-64F1-33DC-F474-79553F8B25F3}"/>
              </a:ext>
            </a:extLst>
          </p:cNvPr>
          <p:cNvSpPr/>
          <p:nvPr/>
        </p:nvSpPr>
        <p:spPr>
          <a:xfrm>
            <a:off x="4882551" y="4359851"/>
            <a:ext cx="2725947" cy="144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Problem</a:t>
            </a:r>
          </a:p>
          <a:p>
            <a:pPr algn="ctr"/>
            <a:r>
              <a:rPr lang="en-NO" dirty="0"/>
              <a:t>(e.g., add)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A81B4-16A5-9DFB-643D-1D96755D4B30}"/>
              </a:ext>
            </a:extLst>
          </p:cNvPr>
          <p:cNvSpPr txBox="1"/>
          <p:nvPr/>
        </p:nvSpPr>
        <p:spPr>
          <a:xfrm>
            <a:off x="2260121" y="4899804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data (input)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0685E6-0916-BFFD-AE88-398641E96EE8}"/>
              </a:ext>
            </a:extLst>
          </p:cNvPr>
          <p:cNvSpPr txBox="1"/>
          <p:nvPr/>
        </p:nvSpPr>
        <p:spPr>
          <a:xfrm>
            <a:off x="8590057" y="489980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data (output)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0D3834-1B59-BAD2-DA3A-F64FDC70BE0D}"/>
              </a:ext>
            </a:extLst>
          </p:cNvPr>
          <p:cNvCxnSpPr>
            <a:stCxn id="16" idx="3"/>
            <a:endCxn id="15" idx="1"/>
          </p:cNvCxnSpPr>
          <p:nvPr/>
        </p:nvCxnSpPr>
        <p:spPr>
          <a:xfrm>
            <a:off x="3837797" y="5084470"/>
            <a:ext cx="10447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202D64-5A44-8195-3BB2-A09A70ACC391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7608498" y="5084469"/>
            <a:ext cx="98155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416B502-F106-2D2E-057A-490022538F93}"/>
              </a:ext>
            </a:extLst>
          </p:cNvPr>
          <p:cNvSpPr txBox="1"/>
          <p:nvPr/>
        </p:nvSpPr>
        <p:spPr>
          <a:xfrm>
            <a:off x="3048959" y="5269135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4179</a:t>
            </a:r>
          </a:p>
          <a:p>
            <a:pPr algn="r"/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967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590DD9-33CD-D8CB-C847-30FEB4AE538C}"/>
              </a:ext>
            </a:extLst>
          </p:cNvPr>
          <p:cNvSpPr txBox="1"/>
          <p:nvPr/>
        </p:nvSpPr>
        <p:spPr>
          <a:xfrm>
            <a:off x="8590057" y="526913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5146</a:t>
            </a:r>
          </a:p>
        </p:txBody>
      </p:sp>
    </p:spTree>
    <p:extLst>
      <p:ext uri="{BB962C8B-B14F-4D97-AF65-F5344CB8AC3E}">
        <p14:creationId xmlns:p14="http://schemas.microsoft.com/office/powerpoint/2010/main" val="116940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C65D2-53C4-8A8A-5BC2-67FC2D14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21D78-E4C6-E90A-8DC8-E325D14117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O" sz="3200" dirty="0"/>
              <a:t>Anything encoded with a finite set of </a:t>
            </a:r>
            <a:r>
              <a:rPr lang="en-NO" sz="3200" dirty="0">
                <a:solidFill>
                  <a:schemeClr val="accent3"/>
                </a:solidFill>
              </a:rPr>
              <a:t>symbols</a:t>
            </a:r>
          </a:p>
          <a:p>
            <a:pPr marL="0" indent="0">
              <a:buNone/>
            </a:pPr>
            <a:endParaRPr lang="en-NO" sz="32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NO" sz="3200" dirty="0"/>
              <a:t>A “</a:t>
            </a:r>
            <a:r>
              <a:rPr lang="en-NO" sz="3200" dirty="0">
                <a:solidFill>
                  <a:schemeClr val="accent3"/>
                </a:solidFill>
              </a:rPr>
              <a:t>word</a:t>
            </a:r>
            <a:r>
              <a:rPr lang="en-NO" sz="3200" dirty="0"/>
              <a:t>”</a:t>
            </a:r>
            <a:r>
              <a:rPr lang="en-NO" sz="3200" dirty="0">
                <a:solidFill>
                  <a:schemeClr val="accent3"/>
                </a:solidFill>
              </a:rPr>
              <a:t> </a:t>
            </a:r>
            <a:r>
              <a:rPr lang="en-NO" sz="3200" dirty="0"/>
              <a:t>is a sequence of symbols</a:t>
            </a:r>
          </a:p>
          <a:p>
            <a:pPr marL="0" indent="0">
              <a:buNone/>
            </a:pPr>
            <a:endParaRPr lang="en-NO" sz="3200" dirty="0">
              <a:solidFill>
                <a:schemeClr val="accent3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4C4BA6-E307-CE72-E019-EE40990F36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r>
              <a:rPr lang="en-NO" dirty="0"/>
              <a:t>Numbers (4179, 0101010, etc.)</a:t>
            </a:r>
          </a:p>
          <a:p>
            <a:r>
              <a:rPr lang="en-NO" dirty="0"/>
              <a:t>Texts (ABC…)</a:t>
            </a:r>
          </a:p>
          <a:p>
            <a:r>
              <a:rPr lang="en-NO" dirty="0"/>
              <a:t>Pictures (RGB, CMYK)</a:t>
            </a:r>
          </a:p>
          <a:p>
            <a:r>
              <a:rPr lang="en-NO" dirty="0"/>
              <a:t>Traffic lights </a:t>
            </a:r>
          </a:p>
          <a:p>
            <a:r>
              <a:rPr lang="en-NO" dirty="0"/>
              <a:t>etc.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B7910-D409-E12A-BBD5-DB5453D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5844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40F96-AB6B-854A-A0BD-B2E23A9F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Algorithms?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8844B-15B7-204E-9E7A-9BF2D15C1B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 lnSpcReduction="10000"/>
          </a:bodyPr>
          <a:lstStyle/>
          <a:p>
            <a:pPr marL="457200" lvl="1" indent="0">
              <a:lnSpc>
                <a:spcPct val="100000"/>
              </a:lnSpc>
              <a:buNone/>
            </a:pPr>
            <a:r>
              <a:rPr lang="en-NO" sz="3200" dirty="0">
                <a:solidFill>
                  <a:schemeClr val="accent3"/>
                </a:solidFill>
              </a:rPr>
              <a:t>“Ordered</a:t>
            </a:r>
            <a:r>
              <a:rPr lang="en-NO" sz="3200" dirty="0"/>
              <a:t> sequence of instructions </a:t>
            </a:r>
            <a:r>
              <a:rPr lang="en-GB" sz="3200" dirty="0"/>
              <a:t>t</a:t>
            </a:r>
            <a:r>
              <a:rPr lang="en-NO" sz="3200" dirty="0"/>
              <a:t>hat solves a computational  problem”</a:t>
            </a:r>
          </a:p>
          <a:p>
            <a:pPr lvl="1">
              <a:lnSpc>
                <a:spcPct val="100000"/>
              </a:lnSpc>
            </a:pPr>
            <a:endParaRPr lang="en-NO" sz="3200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NO" sz="2800" dirty="0"/>
              <a:t>Is </a:t>
            </a:r>
            <a:r>
              <a:rPr lang="en-NO" sz="2800" dirty="0">
                <a:solidFill>
                  <a:schemeClr val="accent3"/>
                </a:solidFill>
              </a:rPr>
              <a:t>effective </a:t>
            </a:r>
            <a:r>
              <a:rPr lang="en-NO" sz="2800" dirty="0"/>
              <a:t>(i.e., correct)</a:t>
            </a:r>
          </a:p>
          <a:p>
            <a:pPr lvl="1">
              <a:lnSpc>
                <a:spcPct val="100000"/>
              </a:lnSpc>
            </a:pPr>
            <a:r>
              <a:rPr lang="en-NO" sz="2800" dirty="0"/>
              <a:t>Is </a:t>
            </a:r>
            <a:r>
              <a:rPr lang="en-NO" sz="2800" dirty="0">
                <a:solidFill>
                  <a:schemeClr val="accent3"/>
                </a:solidFill>
              </a:rPr>
              <a:t>finite</a:t>
            </a:r>
          </a:p>
          <a:p>
            <a:pPr lvl="1">
              <a:lnSpc>
                <a:spcPct val="100000"/>
              </a:lnSpc>
            </a:pPr>
            <a:r>
              <a:rPr lang="en-NO" sz="2800" dirty="0"/>
              <a:t>Is </a:t>
            </a:r>
            <a:r>
              <a:rPr lang="en-NO" sz="2800" dirty="0">
                <a:solidFill>
                  <a:schemeClr val="accent3"/>
                </a:solidFill>
              </a:rPr>
              <a:t>non-ambiguous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8FC3B-69E3-8545-A6BC-AE2B0C12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6</a:t>
            </a:fld>
            <a:endParaRPr lang="en-NO" dirty="0"/>
          </a:p>
        </p:txBody>
      </p:sp>
      <p:pic>
        <p:nvPicPr>
          <p:cNvPr id="7" name="Picture 6" descr="A person standing in front of a computer&#10;&#10;Description automatically generated with low confidence">
            <a:extLst>
              <a:ext uri="{FF2B5EF4-FFF2-40B4-BE49-F238E27FC236}">
                <a16:creationId xmlns:a16="http://schemas.microsoft.com/office/drawing/2014/main" id="{0DC5D4EC-6B25-5B43-AA7B-A3D83773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-23935"/>
            <a:ext cx="457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7C719B-2A6A-8248-BE03-202027898D81}"/>
              </a:ext>
            </a:extLst>
          </p:cNvPr>
          <p:cNvSpPr txBox="1"/>
          <p:nvPr/>
        </p:nvSpPr>
        <p:spPr>
          <a:xfrm>
            <a:off x="9450929" y="47870"/>
            <a:ext cx="2741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Montserrat" pitchFamily="2" charset="77"/>
              </a:rPr>
              <a:t>Photo by </a:t>
            </a:r>
            <a:r>
              <a:rPr lang="en-GB" sz="1200" b="1" dirty="0"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 Lach</a:t>
            </a:r>
            <a:r>
              <a:rPr lang="en-GB" sz="1200" dirty="0">
                <a:latin typeface="Montserrat" pitchFamily="2" charset="77"/>
              </a:rPr>
              <a:t> from </a:t>
            </a:r>
            <a:r>
              <a:rPr lang="en-GB" sz="1200" b="1" dirty="0">
                <a:latin typeface="Montserrat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NO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9813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C65D2-53C4-8A8A-5BC2-67FC2D14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Pre-school Addition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B7910-D409-E12A-BBD5-DB5453D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7</a:t>
            </a:fld>
            <a:endParaRPr lang="en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55FF-80F7-1A39-DED8-5A7B7E1979FC}"/>
              </a:ext>
            </a:extLst>
          </p:cNvPr>
          <p:cNvSpPr txBox="1"/>
          <p:nvPr/>
        </p:nvSpPr>
        <p:spPr>
          <a:xfrm>
            <a:off x="4744527" y="2953398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B1B2-8B76-0B6A-2F48-E47E6F55CEBB}"/>
              </a:ext>
            </a:extLst>
          </p:cNvPr>
          <p:cNvSpPr txBox="1"/>
          <p:nvPr/>
        </p:nvSpPr>
        <p:spPr>
          <a:xfrm>
            <a:off x="5370421" y="2953398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CF45F-2DCA-3D2C-2907-202FAE63C32B}"/>
              </a:ext>
            </a:extLst>
          </p:cNvPr>
          <p:cNvSpPr txBox="1"/>
          <p:nvPr/>
        </p:nvSpPr>
        <p:spPr>
          <a:xfrm>
            <a:off x="5996315" y="2953398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40AD6-EE31-657D-F98D-19841C9F5333}"/>
              </a:ext>
            </a:extLst>
          </p:cNvPr>
          <p:cNvSpPr txBox="1"/>
          <p:nvPr/>
        </p:nvSpPr>
        <p:spPr>
          <a:xfrm>
            <a:off x="6622210" y="2953398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ACFE-701C-5484-D668-BE843C87F555}"/>
              </a:ext>
            </a:extLst>
          </p:cNvPr>
          <p:cNvSpPr txBox="1"/>
          <p:nvPr/>
        </p:nvSpPr>
        <p:spPr>
          <a:xfrm>
            <a:off x="4744527" y="397660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189E1-AE2F-9346-15D9-BFDBF71D0546}"/>
              </a:ext>
            </a:extLst>
          </p:cNvPr>
          <p:cNvSpPr txBox="1"/>
          <p:nvPr/>
        </p:nvSpPr>
        <p:spPr>
          <a:xfrm>
            <a:off x="5370421" y="397660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2CC3C-09A9-01A4-2D89-56CE05980245}"/>
              </a:ext>
            </a:extLst>
          </p:cNvPr>
          <p:cNvSpPr txBox="1"/>
          <p:nvPr/>
        </p:nvSpPr>
        <p:spPr>
          <a:xfrm>
            <a:off x="5996315" y="397660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0A925-CCED-3194-F320-19A04B3C25A1}"/>
              </a:ext>
            </a:extLst>
          </p:cNvPr>
          <p:cNvSpPr txBox="1"/>
          <p:nvPr/>
        </p:nvSpPr>
        <p:spPr>
          <a:xfrm>
            <a:off x="6622210" y="3976604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9C525-4E06-9B8A-53E5-990E940A4F22}"/>
              </a:ext>
            </a:extLst>
          </p:cNvPr>
          <p:cNvSpPr txBox="1"/>
          <p:nvPr/>
        </p:nvSpPr>
        <p:spPr>
          <a:xfrm>
            <a:off x="4744527" y="500100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6EE01-873E-0EAE-BBD9-41FFBEFFFCC9}"/>
              </a:ext>
            </a:extLst>
          </p:cNvPr>
          <p:cNvSpPr txBox="1"/>
          <p:nvPr/>
        </p:nvSpPr>
        <p:spPr>
          <a:xfrm>
            <a:off x="5370421" y="500100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3CB11-32A9-7CFC-7796-5E39A22CC8D7}"/>
              </a:ext>
            </a:extLst>
          </p:cNvPr>
          <p:cNvSpPr txBox="1"/>
          <p:nvPr/>
        </p:nvSpPr>
        <p:spPr>
          <a:xfrm>
            <a:off x="5996315" y="500100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7290B-343F-F0FD-7FC5-D0D47BC8EABF}"/>
              </a:ext>
            </a:extLst>
          </p:cNvPr>
          <p:cNvSpPr txBox="1"/>
          <p:nvPr/>
        </p:nvSpPr>
        <p:spPr>
          <a:xfrm>
            <a:off x="6622210" y="5001005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C7E8F7-201F-D71E-6349-896BD6E145E0}"/>
              </a:ext>
            </a:extLst>
          </p:cNvPr>
          <p:cNvCxnSpPr/>
          <p:nvPr/>
        </p:nvCxnSpPr>
        <p:spPr>
          <a:xfrm>
            <a:off x="4271032" y="4816704"/>
            <a:ext cx="34505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EF27B6-8F93-D84F-12C9-43C9A9EC41A6}"/>
              </a:ext>
            </a:extLst>
          </p:cNvPr>
          <p:cNvSpPr txBox="1"/>
          <p:nvPr/>
        </p:nvSpPr>
        <p:spPr>
          <a:xfrm>
            <a:off x="5996315" y="2204589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C6ADDA-E174-2267-4C08-FC1E80A6BFDA}"/>
              </a:ext>
            </a:extLst>
          </p:cNvPr>
          <p:cNvSpPr txBox="1"/>
          <p:nvPr/>
        </p:nvSpPr>
        <p:spPr>
          <a:xfrm>
            <a:off x="3312544" y="3276563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5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A7120-A99C-265D-8A46-1815D09857EB}"/>
              </a:ext>
            </a:extLst>
          </p:cNvPr>
          <p:cNvSpPr txBox="1"/>
          <p:nvPr/>
        </p:nvSpPr>
        <p:spPr>
          <a:xfrm>
            <a:off x="5370420" y="2204589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E9E53-6D34-C205-67C7-26331AB7A2F7}"/>
              </a:ext>
            </a:extLst>
          </p:cNvPr>
          <p:cNvSpPr txBox="1"/>
          <p:nvPr/>
        </p:nvSpPr>
        <p:spPr>
          <a:xfrm>
            <a:off x="4744526" y="2204441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019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C65D2-53C4-8A8A-5BC2-67FC2D14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Pre-school Addition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B7910-D409-E12A-BBD5-DB5453D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8</a:t>
            </a:fld>
            <a:endParaRPr lang="en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55FF-80F7-1A39-DED8-5A7B7E1979FC}"/>
              </a:ext>
            </a:extLst>
          </p:cNvPr>
          <p:cNvSpPr txBox="1"/>
          <p:nvPr/>
        </p:nvSpPr>
        <p:spPr>
          <a:xfrm>
            <a:off x="1915063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B1B2-8B76-0B6A-2F48-E47E6F55CEBB}"/>
              </a:ext>
            </a:extLst>
          </p:cNvPr>
          <p:cNvSpPr txBox="1"/>
          <p:nvPr/>
        </p:nvSpPr>
        <p:spPr>
          <a:xfrm>
            <a:off x="2540957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CF45F-2DCA-3D2C-2907-202FAE63C32B}"/>
              </a:ext>
            </a:extLst>
          </p:cNvPr>
          <p:cNvSpPr txBox="1"/>
          <p:nvPr/>
        </p:nvSpPr>
        <p:spPr>
          <a:xfrm>
            <a:off x="3166851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40AD6-EE31-657D-F98D-19841C9F5333}"/>
              </a:ext>
            </a:extLst>
          </p:cNvPr>
          <p:cNvSpPr txBox="1"/>
          <p:nvPr/>
        </p:nvSpPr>
        <p:spPr>
          <a:xfrm>
            <a:off x="3792746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ACFE-701C-5484-D668-BE843C87F555}"/>
              </a:ext>
            </a:extLst>
          </p:cNvPr>
          <p:cNvSpPr txBox="1"/>
          <p:nvPr/>
        </p:nvSpPr>
        <p:spPr>
          <a:xfrm>
            <a:off x="1915063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189E1-AE2F-9346-15D9-BFDBF71D0546}"/>
              </a:ext>
            </a:extLst>
          </p:cNvPr>
          <p:cNvSpPr txBox="1"/>
          <p:nvPr/>
        </p:nvSpPr>
        <p:spPr>
          <a:xfrm>
            <a:off x="2540957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2CC3C-09A9-01A4-2D89-56CE05980245}"/>
              </a:ext>
            </a:extLst>
          </p:cNvPr>
          <p:cNvSpPr txBox="1"/>
          <p:nvPr/>
        </p:nvSpPr>
        <p:spPr>
          <a:xfrm>
            <a:off x="3166851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0A925-CCED-3194-F320-19A04B3C25A1}"/>
              </a:ext>
            </a:extLst>
          </p:cNvPr>
          <p:cNvSpPr txBox="1"/>
          <p:nvPr/>
        </p:nvSpPr>
        <p:spPr>
          <a:xfrm>
            <a:off x="3792746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9C525-4E06-9B8A-53E5-990E940A4F22}"/>
              </a:ext>
            </a:extLst>
          </p:cNvPr>
          <p:cNvSpPr txBox="1"/>
          <p:nvPr/>
        </p:nvSpPr>
        <p:spPr>
          <a:xfrm>
            <a:off x="1915063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6EE01-873E-0EAE-BBD9-41FFBEFFFCC9}"/>
              </a:ext>
            </a:extLst>
          </p:cNvPr>
          <p:cNvSpPr txBox="1"/>
          <p:nvPr/>
        </p:nvSpPr>
        <p:spPr>
          <a:xfrm>
            <a:off x="2540957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3CB11-32A9-7CFC-7796-5E39A22CC8D7}"/>
              </a:ext>
            </a:extLst>
          </p:cNvPr>
          <p:cNvSpPr txBox="1"/>
          <p:nvPr/>
        </p:nvSpPr>
        <p:spPr>
          <a:xfrm>
            <a:off x="3166851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7290B-343F-F0FD-7FC5-D0D47BC8EABF}"/>
              </a:ext>
            </a:extLst>
          </p:cNvPr>
          <p:cNvSpPr txBox="1"/>
          <p:nvPr/>
        </p:nvSpPr>
        <p:spPr>
          <a:xfrm>
            <a:off x="3792746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C7E8F7-201F-D71E-6349-896BD6E145E0}"/>
              </a:ext>
            </a:extLst>
          </p:cNvPr>
          <p:cNvCxnSpPr/>
          <p:nvPr/>
        </p:nvCxnSpPr>
        <p:spPr>
          <a:xfrm>
            <a:off x="1441568" y="4782199"/>
            <a:ext cx="34505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EF27B6-8F93-D84F-12C9-43C9A9EC41A6}"/>
              </a:ext>
            </a:extLst>
          </p:cNvPr>
          <p:cNvSpPr txBox="1"/>
          <p:nvPr/>
        </p:nvSpPr>
        <p:spPr>
          <a:xfrm>
            <a:off x="3166851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C6ADDA-E174-2267-4C08-FC1E80A6BFDA}"/>
              </a:ext>
            </a:extLst>
          </p:cNvPr>
          <p:cNvSpPr txBox="1"/>
          <p:nvPr/>
        </p:nvSpPr>
        <p:spPr>
          <a:xfrm>
            <a:off x="483080" y="3242058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5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A7120-A99C-265D-8A46-1815D09857EB}"/>
              </a:ext>
            </a:extLst>
          </p:cNvPr>
          <p:cNvSpPr txBox="1"/>
          <p:nvPr/>
        </p:nvSpPr>
        <p:spPr>
          <a:xfrm>
            <a:off x="2540956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E9E53-6D34-C205-67C7-26331AB7A2F7}"/>
              </a:ext>
            </a:extLst>
          </p:cNvPr>
          <p:cNvSpPr txBox="1"/>
          <p:nvPr/>
        </p:nvSpPr>
        <p:spPr>
          <a:xfrm>
            <a:off x="1915062" y="2169936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100F88-FB98-C6AF-1065-301EDECA546A}"/>
              </a:ext>
            </a:extLst>
          </p:cNvPr>
          <p:cNvSpPr txBox="1"/>
          <p:nvPr/>
        </p:nvSpPr>
        <p:spPr>
          <a:xfrm>
            <a:off x="5848709" y="1956940"/>
            <a:ext cx="58602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Align the two given numbers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Put your finger under the rightmost column.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accent3"/>
                </a:solidFill>
              </a:rPr>
              <a:t>If </a:t>
            </a:r>
            <a:r>
              <a:rPr lang="en-GB" dirty="0"/>
              <a:t>there is no digit to read, stop here.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accent3"/>
                </a:solidFill>
              </a:rPr>
              <a:t>Otherwise</a:t>
            </a:r>
            <a:r>
              <a:rPr lang="en-GB" dirty="0"/>
              <a:t>, read the digits in this column.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Add these digits to get their sum and the associated carry-over.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Write down this sum into the bottom cell of the current column and the carry over the top cell of the next column.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Move your finger to the next column on the left.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If there is a carry-over, write it down in first cell.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accent3"/>
                </a:solidFill>
              </a:rPr>
              <a:t>Return</a:t>
            </a:r>
            <a:r>
              <a:rPr lang="en-GB" dirty="0"/>
              <a:t> to Step 3. 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27802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9C65D2-53C4-8A8A-5BC2-67FC2D14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dirty="0"/>
              <a:t>Using Flowchart</a:t>
            </a:r>
            <a:br>
              <a:rPr lang="en-NO" dirty="0"/>
            </a:br>
            <a:r>
              <a:rPr lang="en-NO" sz="2000" dirty="0">
                <a:latin typeface="Montserrat" pitchFamily="2" charset="77"/>
              </a:rPr>
              <a:t>Pre-school Addition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B7910-D409-E12A-BBD5-DB5453DF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E67CF-1745-2945-BC67-7BD79F205591}" type="slidenum">
              <a:rPr lang="en-NO" smtClean="0"/>
              <a:t>9</a:t>
            </a:fld>
            <a:endParaRPr lang="en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B55FF-80F7-1A39-DED8-5A7B7E1979FC}"/>
              </a:ext>
            </a:extLst>
          </p:cNvPr>
          <p:cNvSpPr txBox="1"/>
          <p:nvPr/>
        </p:nvSpPr>
        <p:spPr>
          <a:xfrm>
            <a:off x="1915063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B1B2-8B76-0B6A-2F48-E47E6F55CEBB}"/>
              </a:ext>
            </a:extLst>
          </p:cNvPr>
          <p:cNvSpPr txBox="1"/>
          <p:nvPr/>
        </p:nvSpPr>
        <p:spPr>
          <a:xfrm>
            <a:off x="2540957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2CF45F-2DCA-3D2C-2907-202FAE63C32B}"/>
              </a:ext>
            </a:extLst>
          </p:cNvPr>
          <p:cNvSpPr txBox="1"/>
          <p:nvPr/>
        </p:nvSpPr>
        <p:spPr>
          <a:xfrm>
            <a:off x="3166851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40AD6-EE31-657D-F98D-19841C9F5333}"/>
              </a:ext>
            </a:extLst>
          </p:cNvPr>
          <p:cNvSpPr txBox="1"/>
          <p:nvPr/>
        </p:nvSpPr>
        <p:spPr>
          <a:xfrm>
            <a:off x="3792746" y="2918893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EACFE-701C-5484-D668-BE843C87F555}"/>
              </a:ext>
            </a:extLst>
          </p:cNvPr>
          <p:cNvSpPr txBox="1"/>
          <p:nvPr/>
        </p:nvSpPr>
        <p:spPr>
          <a:xfrm>
            <a:off x="1915063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189E1-AE2F-9346-15D9-BFDBF71D0546}"/>
              </a:ext>
            </a:extLst>
          </p:cNvPr>
          <p:cNvSpPr txBox="1"/>
          <p:nvPr/>
        </p:nvSpPr>
        <p:spPr>
          <a:xfrm>
            <a:off x="2540957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2CC3C-09A9-01A4-2D89-56CE05980245}"/>
              </a:ext>
            </a:extLst>
          </p:cNvPr>
          <p:cNvSpPr txBox="1"/>
          <p:nvPr/>
        </p:nvSpPr>
        <p:spPr>
          <a:xfrm>
            <a:off x="3166851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0A925-CCED-3194-F320-19A04B3C25A1}"/>
              </a:ext>
            </a:extLst>
          </p:cNvPr>
          <p:cNvSpPr txBox="1"/>
          <p:nvPr/>
        </p:nvSpPr>
        <p:spPr>
          <a:xfrm>
            <a:off x="3792746" y="3942099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latin typeface="Share Tech Mono" panose="020B0509050000020004" pitchFamily="49" charset="77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9C525-4E06-9B8A-53E5-990E940A4F22}"/>
              </a:ext>
            </a:extLst>
          </p:cNvPr>
          <p:cNvSpPr txBox="1"/>
          <p:nvPr/>
        </p:nvSpPr>
        <p:spPr>
          <a:xfrm>
            <a:off x="1915063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6EE01-873E-0EAE-BBD9-41FFBEFFFCC9}"/>
              </a:ext>
            </a:extLst>
          </p:cNvPr>
          <p:cNvSpPr txBox="1"/>
          <p:nvPr/>
        </p:nvSpPr>
        <p:spPr>
          <a:xfrm>
            <a:off x="2540957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3CB11-32A9-7CFC-7796-5E39A22CC8D7}"/>
              </a:ext>
            </a:extLst>
          </p:cNvPr>
          <p:cNvSpPr txBox="1"/>
          <p:nvPr/>
        </p:nvSpPr>
        <p:spPr>
          <a:xfrm>
            <a:off x="3166851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47290B-343F-F0FD-7FC5-D0D47BC8EABF}"/>
              </a:ext>
            </a:extLst>
          </p:cNvPr>
          <p:cNvSpPr txBox="1"/>
          <p:nvPr/>
        </p:nvSpPr>
        <p:spPr>
          <a:xfrm>
            <a:off x="3792746" y="4966500"/>
            <a:ext cx="517585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6"/>
                </a:solidFill>
                <a:latin typeface="Share Tech Mono" panose="020B0509050000020004" pitchFamily="49" charset="77"/>
              </a:rPr>
              <a:t>6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C7E8F7-201F-D71E-6349-896BD6E145E0}"/>
              </a:ext>
            </a:extLst>
          </p:cNvPr>
          <p:cNvCxnSpPr/>
          <p:nvPr/>
        </p:nvCxnSpPr>
        <p:spPr>
          <a:xfrm>
            <a:off x="1441568" y="4782199"/>
            <a:ext cx="345056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3EF27B6-8F93-D84F-12C9-43C9A9EC41A6}"/>
              </a:ext>
            </a:extLst>
          </p:cNvPr>
          <p:cNvSpPr txBox="1"/>
          <p:nvPr/>
        </p:nvSpPr>
        <p:spPr>
          <a:xfrm>
            <a:off x="3166851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C6ADDA-E174-2267-4C08-FC1E80A6BFDA}"/>
              </a:ext>
            </a:extLst>
          </p:cNvPr>
          <p:cNvSpPr txBox="1"/>
          <p:nvPr/>
        </p:nvSpPr>
        <p:spPr>
          <a:xfrm>
            <a:off x="483080" y="3242058"/>
            <a:ext cx="752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54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A7120-A99C-265D-8A46-1815D09857EB}"/>
              </a:ext>
            </a:extLst>
          </p:cNvPr>
          <p:cNvSpPr txBox="1"/>
          <p:nvPr/>
        </p:nvSpPr>
        <p:spPr>
          <a:xfrm>
            <a:off x="2540956" y="2170084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E9E53-6D34-C205-67C7-26331AB7A2F7}"/>
              </a:ext>
            </a:extLst>
          </p:cNvPr>
          <p:cNvSpPr txBox="1"/>
          <p:nvPr/>
        </p:nvSpPr>
        <p:spPr>
          <a:xfrm>
            <a:off x="1915062" y="2169936"/>
            <a:ext cx="51758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O" sz="3600" dirty="0">
                <a:solidFill>
                  <a:schemeClr val="accent3"/>
                </a:solidFill>
                <a:latin typeface="Share Tech Mono" panose="020B0509050000020004" pitchFamily="49" charset="77"/>
              </a:rPr>
              <a:t>1</a:t>
            </a:r>
          </a:p>
        </p:txBody>
      </p:sp>
      <p:sp>
        <p:nvSpPr>
          <p:cNvPr id="24" name="Process 23">
            <a:extLst>
              <a:ext uri="{FF2B5EF4-FFF2-40B4-BE49-F238E27FC236}">
                <a16:creationId xmlns:a16="http://schemas.microsoft.com/office/drawing/2014/main" id="{DF5C260B-914E-EDFB-4AEA-D8D28FE6931B}"/>
              </a:ext>
            </a:extLst>
          </p:cNvPr>
          <p:cNvSpPr/>
          <p:nvPr/>
        </p:nvSpPr>
        <p:spPr>
          <a:xfrm>
            <a:off x="8488126" y="1381917"/>
            <a:ext cx="1552755" cy="759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Write down numbers</a:t>
            </a: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4D490917-E838-F322-C2DF-4F3B48CC51D1}"/>
              </a:ext>
            </a:extLst>
          </p:cNvPr>
          <p:cNvSpPr/>
          <p:nvPr/>
        </p:nvSpPr>
        <p:spPr>
          <a:xfrm>
            <a:off x="8979833" y="2881548"/>
            <a:ext cx="569344" cy="585122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44CD1A-45A1-BDD3-FA8F-9BD4BAF976DA}"/>
              </a:ext>
            </a:extLst>
          </p:cNvPr>
          <p:cNvSpPr txBox="1"/>
          <p:nvPr/>
        </p:nvSpPr>
        <p:spPr>
          <a:xfrm>
            <a:off x="9384320" y="2437329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more to read?</a:t>
            </a:r>
          </a:p>
        </p:txBody>
      </p:sp>
      <p:sp>
        <p:nvSpPr>
          <p:cNvPr id="28" name="Process 27">
            <a:extLst>
              <a:ext uri="{FF2B5EF4-FFF2-40B4-BE49-F238E27FC236}">
                <a16:creationId xmlns:a16="http://schemas.microsoft.com/office/drawing/2014/main" id="{F7C88851-97C2-9314-4144-7DB1F6A8F16A}"/>
              </a:ext>
            </a:extLst>
          </p:cNvPr>
          <p:cNvSpPr/>
          <p:nvPr/>
        </p:nvSpPr>
        <p:spPr>
          <a:xfrm>
            <a:off x="8640816" y="4023074"/>
            <a:ext cx="1247377" cy="759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Read numbers</a:t>
            </a:r>
          </a:p>
        </p:txBody>
      </p:sp>
      <p:sp>
        <p:nvSpPr>
          <p:cNvPr id="29" name="Process 28">
            <a:extLst>
              <a:ext uri="{FF2B5EF4-FFF2-40B4-BE49-F238E27FC236}">
                <a16:creationId xmlns:a16="http://schemas.microsoft.com/office/drawing/2014/main" id="{57A9B1AA-CD1F-01A7-B4AB-5CB7BBAE78B3}"/>
              </a:ext>
            </a:extLst>
          </p:cNvPr>
          <p:cNvSpPr/>
          <p:nvPr/>
        </p:nvSpPr>
        <p:spPr>
          <a:xfrm>
            <a:off x="8663506" y="5457462"/>
            <a:ext cx="1247377" cy="759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Add</a:t>
            </a:r>
          </a:p>
        </p:txBody>
      </p:sp>
      <p:sp>
        <p:nvSpPr>
          <p:cNvPr id="30" name="Process 29">
            <a:extLst>
              <a:ext uri="{FF2B5EF4-FFF2-40B4-BE49-F238E27FC236}">
                <a16:creationId xmlns:a16="http://schemas.microsoft.com/office/drawing/2014/main" id="{3E873E35-67EE-9081-9A0A-F885A6871903}"/>
              </a:ext>
            </a:extLst>
          </p:cNvPr>
          <p:cNvSpPr/>
          <p:nvPr/>
        </p:nvSpPr>
        <p:spPr>
          <a:xfrm>
            <a:off x="6407241" y="5457462"/>
            <a:ext cx="1630370" cy="759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Write sum</a:t>
            </a:r>
          </a:p>
        </p:txBody>
      </p:sp>
      <p:sp>
        <p:nvSpPr>
          <p:cNvPr id="31" name="Process 30">
            <a:extLst>
              <a:ext uri="{FF2B5EF4-FFF2-40B4-BE49-F238E27FC236}">
                <a16:creationId xmlns:a16="http://schemas.microsoft.com/office/drawing/2014/main" id="{553AAD0F-51F2-CDD8-2B73-DDF145ACFFC8}"/>
              </a:ext>
            </a:extLst>
          </p:cNvPr>
          <p:cNvSpPr/>
          <p:nvPr/>
        </p:nvSpPr>
        <p:spPr>
          <a:xfrm>
            <a:off x="6565972" y="4023074"/>
            <a:ext cx="1247377" cy="7591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Move Left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B2AB7F7-72E7-A147-A2BF-99CB8FB7F2AB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9264504" y="2141042"/>
            <a:ext cx="1" cy="740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B88576-0CA6-F223-ABF7-4E9564F54187}"/>
              </a:ext>
            </a:extLst>
          </p:cNvPr>
          <p:cNvCxnSpPr>
            <a:stCxn id="26" idx="2"/>
            <a:endCxn id="28" idx="0"/>
          </p:cNvCxnSpPr>
          <p:nvPr/>
        </p:nvCxnSpPr>
        <p:spPr>
          <a:xfrm>
            <a:off x="9264505" y="3466670"/>
            <a:ext cx="0" cy="556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0AA575E-2293-751A-6449-1856F85139F8}"/>
              </a:ext>
            </a:extLst>
          </p:cNvPr>
          <p:cNvCxnSpPr>
            <a:stCxn id="28" idx="2"/>
            <a:endCxn id="29" idx="0"/>
          </p:cNvCxnSpPr>
          <p:nvPr/>
        </p:nvCxnSpPr>
        <p:spPr>
          <a:xfrm>
            <a:off x="9264505" y="4782199"/>
            <a:ext cx="22690" cy="675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8D05A61-2FB6-F202-34D7-D8248855A978}"/>
              </a:ext>
            </a:extLst>
          </p:cNvPr>
          <p:cNvCxnSpPr>
            <a:stCxn id="29" idx="1"/>
            <a:endCxn id="30" idx="3"/>
          </p:cNvCxnSpPr>
          <p:nvPr/>
        </p:nvCxnSpPr>
        <p:spPr>
          <a:xfrm flipH="1">
            <a:off x="8037611" y="5837025"/>
            <a:ext cx="6258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EE7732-7F12-E912-E96B-EF2CF47A784A}"/>
              </a:ext>
            </a:extLst>
          </p:cNvPr>
          <p:cNvCxnSpPr>
            <a:stCxn id="30" idx="0"/>
            <a:endCxn id="31" idx="2"/>
          </p:cNvCxnSpPr>
          <p:nvPr/>
        </p:nvCxnSpPr>
        <p:spPr>
          <a:xfrm flipH="1" flipV="1">
            <a:off x="7189661" y="4782199"/>
            <a:ext cx="32765" cy="675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D86EA1E-4528-36AB-FABE-7FEE718FCEE6}"/>
              </a:ext>
            </a:extLst>
          </p:cNvPr>
          <p:cNvSpPr txBox="1"/>
          <p:nvPr/>
        </p:nvSpPr>
        <p:spPr>
          <a:xfrm>
            <a:off x="8478961" y="3554901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[yes]</a:t>
            </a:r>
          </a:p>
        </p:txBody>
      </p:sp>
      <p:sp>
        <p:nvSpPr>
          <p:cNvPr id="46" name="Connector 45">
            <a:extLst>
              <a:ext uri="{FF2B5EF4-FFF2-40B4-BE49-F238E27FC236}">
                <a16:creationId xmlns:a16="http://schemas.microsoft.com/office/drawing/2014/main" id="{EBD699B2-5B64-B275-55B6-78CA3AE26037}"/>
              </a:ext>
            </a:extLst>
          </p:cNvPr>
          <p:cNvSpPr/>
          <p:nvPr/>
        </p:nvSpPr>
        <p:spPr>
          <a:xfrm>
            <a:off x="10828496" y="2984729"/>
            <a:ext cx="378759" cy="37875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7C1F45E-6CBB-5FFF-14DC-E9C179B2C5DB}"/>
              </a:ext>
            </a:extLst>
          </p:cNvPr>
          <p:cNvCxnSpPr>
            <a:stCxn id="26" idx="3"/>
            <a:endCxn id="46" idx="2"/>
          </p:cNvCxnSpPr>
          <p:nvPr/>
        </p:nvCxnSpPr>
        <p:spPr>
          <a:xfrm>
            <a:off x="9549177" y="3174109"/>
            <a:ext cx="1279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BEAED46-8A8E-F4C7-98B6-FF18B7C4C27D}"/>
              </a:ext>
            </a:extLst>
          </p:cNvPr>
          <p:cNvSpPr txBox="1"/>
          <p:nvPr/>
        </p:nvSpPr>
        <p:spPr>
          <a:xfrm>
            <a:off x="10050050" y="3244804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i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[no]</a:t>
            </a:r>
          </a:p>
        </p:txBody>
      </p:sp>
      <p:sp>
        <p:nvSpPr>
          <p:cNvPr id="52" name="Connector 51">
            <a:extLst>
              <a:ext uri="{FF2B5EF4-FFF2-40B4-BE49-F238E27FC236}">
                <a16:creationId xmlns:a16="http://schemas.microsoft.com/office/drawing/2014/main" id="{BF88B6CB-B5CD-532F-5A75-9AD7D141B9D6}"/>
              </a:ext>
            </a:extLst>
          </p:cNvPr>
          <p:cNvSpPr/>
          <p:nvPr/>
        </p:nvSpPr>
        <p:spPr>
          <a:xfrm>
            <a:off x="9075123" y="551715"/>
            <a:ext cx="378759" cy="37875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70843CB-7577-1CB9-48F4-0B5DB18A7E7F}"/>
              </a:ext>
            </a:extLst>
          </p:cNvPr>
          <p:cNvCxnSpPr>
            <a:stCxn id="52" idx="4"/>
            <a:endCxn id="24" idx="0"/>
          </p:cNvCxnSpPr>
          <p:nvPr/>
        </p:nvCxnSpPr>
        <p:spPr>
          <a:xfrm>
            <a:off x="9264503" y="930474"/>
            <a:ext cx="1" cy="451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5D48E8A-AE43-0AB3-734E-ED8B0EF8BE2D}"/>
              </a:ext>
            </a:extLst>
          </p:cNvPr>
          <p:cNvSpPr txBox="1"/>
          <p:nvPr/>
        </p:nvSpPr>
        <p:spPr>
          <a:xfrm>
            <a:off x="10685901" y="341392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/>
              <a:t>End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291D20-1E6D-41AC-869F-B3BC5045753A}"/>
              </a:ext>
            </a:extLst>
          </p:cNvPr>
          <p:cNvSpPr txBox="1"/>
          <p:nvPr/>
        </p:nvSpPr>
        <p:spPr>
          <a:xfrm>
            <a:off x="9569290" y="52198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i="1" dirty="0"/>
              <a:t>Start</a:t>
            </a:r>
          </a:p>
        </p:txBody>
      </p:sp>
      <p:sp>
        <p:nvSpPr>
          <p:cNvPr id="65" name="Process 64">
            <a:extLst>
              <a:ext uri="{FF2B5EF4-FFF2-40B4-BE49-F238E27FC236}">
                <a16:creationId xmlns:a16="http://schemas.microsoft.com/office/drawing/2014/main" id="{FAEABE1C-690C-43D4-A3E6-2B6921625934}"/>
              </a:ext>
            </a:extLst>
          </p:cNvPr>
          <p:cNvSpPr/>
          <p:nvPr/>
        </p:nvSpPr>
        <p:spPr>
          <a:xfrm>
            <a:off x="6377395" y="2799987"/>
            <a:ext cx="1630370" cy="759125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O" dirty="0"/>
              <a:t>Write carry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C5ECD5D-4431-9F6B-A5A9-348948D48057}"/>
              </a:ext>
            </a:extLst>
          </p:cNvPr>
          <p:cNvCxnSpPr>
            <a:stCxn id="31" idx="0"/>
            <a:endCxn id="65" idx="2"/>
          </p:cNvCxnSpPr>
          <p:nvPr/>
        </p:nvCxnSpPr>
        <p:spPr>
          <a:xfrm flipV="1">
            <a:off x="7189661" y="3559112"/>
            <a:ext cx="2919" cy="463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4113F2B-F62A-975C-F84A-8D12EBA01E1F}"/>
              </a:ext>
            </a:extLst>
          </p:cNvPr>
          <p:cNvCxnSpPr>
            <a:cxnSpLocks/>
            <a:stCxn id="65" idx="3"/>
            <a:endCxn id="26" idx="1"/>
          </p:cNvCxnSpPr>
          <p:nvPr/>
        </p:nvCxnSpPr>
        <p:spPr>
          <a:xfrm flipV="1">
            <a:off x="8007765" y="3174109"/>
            <a:ext cx="972068" cy="5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082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rd">
      <a:dk1>
        <a:srgbClr val="4C5669"/>
      </a:dk1>
      <a:lt1>
        <a:srgbClr val="ECEFF3"/>
      </a:lt1>
      <a:dk2>
        <a:srgbClr val="2E3440"/>
      </a:dk2>
      <a:lt2>
        <a:srgbClr val="D8DEE9"/>
      </a:lt2>
      <a:accent1>
        <a:srgbClr val="5E81AC"/>
      </a:accent1>
      <a:accent2>
        <a:srgbClr val="81A1C1"/>
      </a:accent2>
      <a:accent3>
        <a:srgbClr val="EBCB8B"/>
      </a:accent3>
      <a:accent4>
        <a:srgbClr val="D08770"/>
      </a:accent4>
      <a:accent5>
        <a:srgbClr val="BF6169"/>
      </a:accent5>
      <a:accent6>
        <a:srgbClr val="A3BE8C"/>
      </a:accent6>
      <a:hlink>
        <a:srgbClr val="8FBCBB"/>
      </a:hlink>
      <a:folHlink>
        <a:srgbClr val="88C0D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867B10F-2C89-2044-990C-88AAF5477CED}" vid="{59984707-B803-C648-9115-92E2482BF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7168</TotalTime>
  <Words>1055</Words>
  <Application>Microsoft Macintosh PowerPoint</Application>
  <PresentationFormat>Widescreen</PresentationFormat>
  <Paragraphs>391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Montserrat</vt:lpstr>
      <vt:lpstr>Montserrat Light</vt:lpstr>
      <vt:lpstr>Share Tech Mono</vt:lpstr>
      <vt:lpstr>Verdana</vt:lpstr>
      <vt:lpstr>Office Theme</vt:lpstr>
      <vt:lpstr>Getting Started</vt:lpstr>
      <vt:lpstr>Who Am I?</vt:lpstr>
      <vt:lpstr>Agenda</vt:lpstr>
      <vt:lpstr>What Is That About?</vt:lpstr>
      <vt:lpstr>Data</vt:lpstr>
      <vt:lpstr>Algorithms?</vt:lpstr>
      <vt:lpstr>Pre-school Addition</vt:lpstr>
      <vt:lpstr>Pre-school Addition</vt:lpstr>
      <vt:lpstr>Using Flowchart Pre-school Addition</vt:lpstr>
      <vt:lpstr>Using Pseudocode Pre-school Addition</vt:lpstr>
      <vt:lpstr>Data Structures?</vt:lpstr>
      <vt:lpstr>Learning Outcomes</vt:lpstr>
      <vt:lpstr>Disclaimer</vt:lpstr>
      <vt:lpstr>Why to study that?</vt:lpstr>
      <vt:lpstr>Syllabus</vt:lpstr>
      <vt:lpstr>Lectures</vt:lpstr>
      <vt:lpstr>Lab Sessions</vt:lpstr>
      <vt:lpstr>Exam &amp; Grading</vt:lpstr>
      <vt:lpstr>Bibliography</vt:lpstr>
      <vt:lpstr>Bibliography</vt:lpstr>
      <vt:lpstr>And Many More</vt:lpstr>
      <vt:lpstr>Summary</vt:lpstr>
      <vt:lpstr>Questions, Comments, or Ideas?</vt:lpstr>
      <vt:lpstr>Why?</vt:lpstr>
      <vt:lpstr>Objectives</vt:lpstr>
      <vt:lpstr>Some Maths The 2nd prerequisites</vt:lpstr>
      <vt:lpstr>Some Programming The 1st prerequisite</vt:lpstr>
      <vt:lpstr>What Programming  Language?</vt:lpstr>
      <vt:lpstr>Bibliography</vt:lpstr>
      <vt:lpstr>Practicalities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</dc:title>
  <dc:creator>Franck Chauvel</dc:creator>
  <cp:lastModifiedBy>Franck Chauvel</cp:lastModifiedBy>
  <cp:revision>39</cp:revision>
  <dcterms:created xsi:type="dcterms:W3CDTF">2021-07-29T09:20:15Z</dcterms:created>
  <dcterms:modified xsi:type="dcterms:W3CDTF">2023-08-20T19:58:30Z</dcterms:modified>
</cp:coreProperties>
</file>